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7" r:id="rId1"/>
  </p:sldMasterIdLst>
  <p:notesMasterIdLst>
    <p:notesMasterId r:id="rId41"/>
  </p:notesMasterIdLst>
  <p:sldIdLst>
    <p:sldId id="282" r:id="rId2"/>
    <p:sldId id="256" r:id="rId3"/>
    <p:sldId id="285" r:id="rId4"/>
    <p:sldId id="286" r:id="rId5"/>
    <p:sldId id="287" r:id="rId6"/>
    <p:sldId id="288" r:id="rId7"/>
    <p:sldId id="289" r:id="rId8"/>
    <p:sldId id="290" r:id="rId9"/>
    <p:sldId id="291" r:id="rId10"/>
    <p:sldId id="292" r:id="rId11"/>
    <p:sldId id="293" r:id="rId12"/>
    <p:sldId id="294" r:id="rId13"/>
    <p:sldId id="295" r:id="rId14"/>
    <p:sldId id="296" r:id="rId15"/>
    <p:sldId id="309" r:id="rId16"/>
    <p:sldId id="297" r:id="rId17"/>
    <p:sldId id="298" r:id="rId18"/>
    <p:sldId id="299" r:id="rId19"/>
    <p:sldId id="319" r:id="rId20"/>
    <p:sldId id="300" r:id="rId21"/>
    <p:sldId id="301" r:id="rId22"/>
    <p:sldId id="302" r:id="rId23"/>
    <p:sldId id="303" r:id="rId24"/>
    <p:sldId id="304" r:id="rId25"/>
    <p:sldId id="305" r:id="rId26"/>
    <p:sldId id="306" r:id="rId27"/>
    <p:sldId id="307" r:id="rId28"/>
    <p:sldId id="308" r:id="rId29"/>
    <p:sldId id="310" r:id="rId30"/>
    <p:sldId id="311" r:id="rId31"/>
    <p:sldId id="312" r:id="rId32"/>
    <p:sldId id="313" r:id="rId33"/>
    <p:sldId id="314" r:id="rId34"/>
    <p:sldId id="316" r:id="rId35"/>
    <p:sldId id="317" r:id="rId36"/>
    <p:sldId id="315" r:id="rId37"/>
    <p:sldId id="320" r:id="rId38"/>
    <p:sldId id="318" r:id="rId39"/>
    <p:sldId id="284" r:id="rId4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cos aurelio gularte de castro" initials="magdc" lastIdx="1" clrIdx="0">
    <p:extLst>
      <p:ext uri="{19B8F6BF-5375-455C-9EA6-DF929625EA0E}">
        <p15:presenceInfo xmlns:p15="http://schemas.microsoft.com/office/powerpoint/2012/main" userId="67f50566e2aee3b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3D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DF0A4F1-4A75-8D49-9956-10893C227EFA}" v="64" dt="2020-12-21T13:44:03.76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71"/>
    <p:restoredTop sz="74346" autoAdjust="0"/>
  </p:normalViewPr>
  <p:slideViewPr>
    <p:cSldViewPr snapToGrid="0" snapToObjects="1">
      <p:cViewPr varScale="1">
        <p:scale>
          <a:sx n="76" d="100"/>
          <a:sy n="76" d="100"/>
        </p:scale>
        <p:origin x="1176" y="2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napToObjects="1">
      <p:cViewPr>
        <p:scale>
          <a:sx n="68" d="100"/>
          <a:sy n="68" d="100"/>
        </p:scale>
        <p:origin x="-3000" y="-8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commentAuthors" Target="commentAuthors.xml"/><Relationship Id="rId47" Type="http://schemas.microsoft.com/office/2016/11/relationships/changesInfo" Target="changesInfos/changesInfo1.xml"/><Relationship Id="rId50" Type="http://schemas.openxmlformats.org/officeDocument/2006/relationships/customXml" Target="../customXml/item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48" Type="http://schemas.microsoft.com/office/2015/10/relationships/revisionInfo" Target="revisionInfo.xml"/><Relationship Id="rId8" Type="http://schemas.openxmlformats.org/officeDocument/2006/relationships/slide" Target="slides/slide7.xml"/><Relationship Id="rId51" Type="http://schemas.openxmlformats.org/officeDocument/2006/relationships/customXml" Target="../customXml/item3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cos aurelio gularte de castro" userId="67f50566e2aee3b4" providerId="LiveId" clId="{9DF0A4F1-4A75-8D49-9956-10893C227EFA}"/>
    <pc:docChg chg="custSel addSld modSld modMainMaster">
      <pc:chgData name="marcos aurelio gularte de castro" userId="67f50566e2aee3b4" providerId="LiveId" clId="{9DF0A4F1-4A75-8D49-9956-10893C227EFA}" dt="2020-12-21T13:44:55.129" v="140"/>
      <pc:docMkLst>
        <pc:docMk/>
      </pc:docMkLst>
      <pc:sldChg chg="addSp delSp modSp mod">
        <pc:chgData name="marcos aurelio gularte de castro" userId="67f50566e2aee3b4" providerId="LiveId" clId="{9DF0A4F1-4A75-8D49-9956-10893C227EFA}" dt="2020-12-21T00:07:47.426" v="90" actId="478"/>
        <pc:sldMkLst>
          <pc:docMk/>
          <pc:sldMk cId="944036219" sldId="256"/>
        </pc:sldMkLst>
        <pc:spChg chg="mod">
          <ac:chgData name="marcos aurelio gularte de castro" userId="67f50566e2aee3b4" providerId="LiveId" clId="{9DF0A4F1-4A75-8D49-9956-10893C227EFA}" dt="2020-12-20T23:49:26.367" v="22" actId="5793"/>
          <ac:spMkLst>
            <pc:docMk/>
            <pc:sldMk cId="944036219" sldId="256"/>
            <ac:spMk id="2" creationId="{00000000-0000-0000-0000-000000000000}"/>
          </ac:spMkLst>
        </pc:spChg>
        <pc:spChg chg="mod">
          <ac:chgData name="marcos aurelio gularte de castro" userId="67f50566e2aee3b4" providerId="LiveId" clId="{9DF0A4F1-4A75-8D49-9956-10893C227EFA}" dt="2020-12-20T23:49:09.896" v="1" actId="27636"/>
          <ac:spMkLst>
            <pc:docMk/>
            <pc:sldMk cId="944036219" sldId="256"/>
            <ac:spMk id="3" creationId="{00000000-0000-0000-0000-000000000000}"/>
          </ac:spMkLst>
        </pc:spChg>
        <pc:spChg chg="add del mod">
          <ac:chgData name="marcos aurelio gularte de castro" userId="67f50566e2aee3b4" providerId="LiveId" clId="{9DF0A4F1-4A75-8D49-9956-10893C227EFA}" dt="2020-12-21T00:07:47.426" v="90" actId="478"/>
          <ac:spMkLst>
            <pc:docMk/>
            <pc:sldMk cId="944036219" sldId="256"/>
            <ac:spMk id="5" creationId="{32250C50-9CC4-0244-89C6-A3C035421D4C}"/>
          </ac:spMkLst>
        </pc:spChg>
        <pc:picChg chg="add mod">
          <ac:chgData name="marcos aurelio gularte de castro" userId="67f50566e2aee3b4" providerId="LiveId" clId="{9DF0A4F1-4A75-8D49-9956-10893C227EFA}" dt="2020-12-20T23:51:29.663" v="26" actId="1076"/>
          <ac:picMkLst>
            <pc:docMk/>
            <pc:sldMk cId="944036219" sldId="256"/>
            <ac:picMk id="4" creationId="{9116C928-805B-8B41-A9EA-AF40B5277CF1}"/>
          </ac:picMkLst>
        </pc:picChg>
        <pc:picChg chg="del">
          <ac:chgData name="marcos aurelio gularte de castro" userId="67f50566e2aee3b4" providerId="LiveId" clId="{9DF0A4F1-4A75-8D49-9956-10893C227EFA}" dt="2020-12-20T23:49:30.467" v="23" actId="478"/>
          <ac:picMkLst>
            <pc:docMk/>
            <pc:sldMk cId="944036219" sldId="256"/>
            <ac:picMk id="9" creationId="{36A771E2-21F2-BE49-B1FA-14E89A397CB0}"/>
          </ac:picMkLst>
        </pc:picChg>
      </pc:sldChg>
      <pc:sldChg chg="addSp delSp modSp mod">
        <pc:chgData name="marcos aurelio gularte de castro" userId="67f50566e2aee3b4" providerId="LiveId" clId="{9DF0A4F1-4A75-8D49-9956-10893C227EFA}" dt="2020-12-21T13:40:39.201" v="126" actId="931"/>
        <pc:sldMkLst>
          <pc:docMk/>
          <pc:sldMk cId="1249214413" sldId="285"/>
        </pc:sldMkLst>
        <pc:spChg chg="add del mod">
          <ac:chgData name="marcos aurelio gularte de castro" userId="67f50566e2aee3b4" providerId="LiveId" clId="{9DF0A4F1-4A75-8D49-9956-10893C227EFA}" dt="2020-12-21T13:40:39.201" v="126" actId="931"/>
          <ac:spMkLst>
            <pc:docMk/>
            <pc:sldMk cId="1249214413" sldId="285"/>
            <ac:spMk id="3" creationId="{A56E136B-1A5D-FA4C-8E22-2542B87A5D91}"/>
          </ac:spMkLst>
        </pc:spChg>
        <pc:spChg chg="mod">
          <ac:chgData name="marcos aurelio gularte de castro" userId="67f50566e2aee3b4" providerId="LiveId" clId="{9DF0A4F1-4A75-8D49-9956-10893C227EFA}" dt="2020-12-20T23:51:45.887" v="27"/>
          <ac:spMkLst>
            <pc:docMk/>
            <pc:sldMk cId="1249214413" sldId="285"/>
            <ac:spMk id="7" creationId="{EF36CA7A-B350-F944-8DCD-473E61F936B4}"/>
          </ac:spMkLst>
        </pc:spChg>
        <pc:picChg chg="add mod">
          <ac:chgData name="marcos aurelio gularte de castro" userId="67f50566e2aee3b4" providerId="LiveId" clId="{9DF0A4F1-4A75-8D49-9956-10893C227EFA}" dt="2020-12-21T13:40:39.201" v="126" actId="931"/>
          <ac:picMkLst>
            <pc:docMk/>
            <pc:sldMk cId="1249214413" sldId="285"/>
            <ac:picMk id="5" creationId="{EB32FEDC-A72D-A947-81BA-80931061644F}"/>
          </ac:picMkLst>
        </pc:picChg>
        <pc:picChg chg="del mod">
          <ac:chgData name="marcos aurelio gularte de castro" userId="67f50566e2aee3b4" providerId="LiveId" clId="{9DF0A4F1-4A75-8D49-9956-10893C227EFA}" dt="2020-12-21T13:40:35.639" v="125" actId="478"/>
          <ac:picMkLst>
            <pc:docMk/>
            <pc:sldMk cId="1249214413" sldId="285"/>
            <ac:picMk id="12" creationId="{026C097A-7096-6E44-B44A-B14E9C12B11A}"/>
          </ac:picMkLst>
        </pc:picChg>
      </pc:sldChg>
      <pc:sldChg chg="modSp">
        <pc:chgData name="marcos aurelio gularte de castro" userId="67f50566e2aee3b4" providerId="LiveId" clId="{9DF0A4F1-4A75-8D49-9956-10893C227EFA}" dt="2020-12-20T23:52:18.800" v="28"/>
        <pc:sldMkLst>
          <pc:docMk/>
          <pc:sldMk cId="2038397362" sldId="286"/>
        </pc:sldMkLst>
        <pc:spChg chg="mod">
          <ac:chgData name="marcos aurelio gularte de castro" userId="67f50566e2aee3b4" providerId="LiveId" clId="{9DF0A4F1-4A75-8D49-9956-10893C227EFA}" dt="2020-12-20T23:52:18.800" v="28"/>
          <ac:spMkLst>
            <pc:docMk/>
            <pc:sldMk cId="2038397362" sldId="286"/>
            <ac:spMk id="2" creationId="{F3C695EA-F644-3345-8A55-B6EF2283CB3E}"/>
          </ac:spMkLst>
        </pc:spChg>
        <pc:picChg chg="mod">
          <ac:chgData name="marcos aurelio gularte de castro" userId="67f50566e2aee3b4" providerId="LiveId" clId="{9DF0A4F1-4A75-8D49-9956-10893C227EFA}" dt="2020-12-20T23:49:09.273" v="0"/>
          <ac:picMkLst>
            <pc:docMk/>
            <pc:sldMk cId="2038397362" sldId="286"/>
            <ac:picMk id="4" creationId="{F26C9205-F05F-3643-8E3D-ACB38A889831}"/>
          </ac:picMkLst>
        </pc:picChg>
      </pc:sldChg>
      <pc:sldChg chg="modSp modNotesTx">
        <pc:chgData name="marcos aurelio gularte de castro" userId="67f50566e2aee3b4" providerId="LiveId" clId="{9DF0A4F1-4A75-8D49-9956-10893C227EFA}" dt="2020-12-20T23:53:24.139" v="30" actId="20577"/>
        <pc:sldMkLst>
          <pc:docMk/>
          <pc:sldMk cId="662062514" sldId="287"/>
        </pc:sldMkLst>
        <pc:spChg chg="mod">
          <ac:chgData name="marcos aurelio gularte de castro" userId="67f50566e2aee3b4" providerId="LiveId" clId="{9DF0A4F1-4A75-8D49-9956-10893C227EFA}" dt="2020-12-20T23:52:48.570" v="29"/>
          <ac:spMkLst>
            <pc:docMk/>
            <pc:sldMk cId="662062514" sldId="287"/>
            <ac:spMk id="2" creationId="{678266EA-07F1-A646-BCBA-1D57600C573A}"/>
          </ac:spMkLst>
        </pc:spChg>
        <pc:picChg chg="mod">
          <ac:chgData name="marcos aurelio gularte de castro" userId="67f50566e2aee3b4" providerId="LiveId" clId="{9DF0A4F1-4A75-8D49-9956-10893C227EFA}" dt="2020-12-20T23:49:09.273" v="0"/>
          <ac:picMkLst>
            <pc:docMk/>
            <pc:sldMk cId="662062514" sldId="287"/>
            <ac:picMk id="5" creationId="{7140805D-473E-654A-8DED-C55F716465C0}"/>
          </ac:picMkLst>
        </pc:picChg>
      </pc:sldChg>
      <pc:sldChg chg="modSp">
        <pc:chgData name="marcos aurelio gularte de castro" userId="67f50566e2aee3b4" providerId="LiveId" clId="{9DF0A4F1-4A75-8D49-9956-10893C227EFA}" dt="2020-12-20T23:53:35.878" v="31"/>
        <pc:sldMkLst>
          <pc:docMk/>
          <pc:sldMk cId="1747343919" sldId="288"/>
        </pc:sldMkLst>
        <pc:spChg chg="mod">
          <ac:chgData name="marcos aurelio gularte de castro" userId="67f50566e2aee3b4" providerId="LiveId" clId="{9DF0A4F1-4A75-8D49-9956-10893C227EFA}" dt="2020-12-20T23:53:35.878" v="31"/>
          <ac:spMkLst>
            <pc:docMk/>
            <pc:sldMk cId="1747343919" sldId="288"/>
            <ac:spMk id="4" creationId="{A2642CD8-5FA9-5D46-9D06-A2CA27B4EDB6}"/>
          </ac:spMkLst>
        </pc:spChg>
        <pc:picChg chg="mod">
          <ac:chgData name="marcos aurelio gularte de castro" userId="67f50566e2aee3b4" providerId="LiveId" clId="{9DF0A4F1-4A75-8D49-9956-10893C227EFA}" dt="2020-12-20T23:49:09.273" v="0"/>
          <ac:picMkLst>
            <pc:docMk/>
            <pc:sldMk cId="1747343919" sldId="288"/>
            <ac:picMk id="21" creationId="{92F62711-CC9B-4A4B-B2F8-D41C2265C575}"/>
          </ac:picMkLst>
        </pc:picChg>
      </pc:sldChg>
      <pc:sldChg chg="modSp mod">
        <pc:chgData name="marcos aurelio gularte de castro" userId="67f50566e2aee3b4" providerId="LiveId" clId="{9DF0A4F1-4A75-8D49-9956-10893C227EFA}" dt="2020-12-20T23:53:52.518" v="35" actId="12"/>
        <pc:sldMkLst>
          <pc:docMk/>
          <pc:sldMk cId="291071823" sldId="289"/>
        </pc:sldMkLst>
        <pc:spChg chg="mod">
          <ac:chgData name="marcos aurelio gularte de castro" userId="67f50566e2aee3b4" providerId="LiveId" clId="{9DF0A4F1-4A75-8D49-9956-10893C227EFA}" dt="2020-12-20T23:53:52.518" v="35" actId="12"/>
          <ac:spMkLst>
            <pc:docMk/>
            <pc:sldMk cId="291071823" sldId="289"/>
            <ac:spMk id="4" creationId="{2AEFA40B-5C78-DB48-92C9-36867D37E209}"/>
          </ac:spMkLst>
        </pc:spChg>
        <pc:picChg chg="mod">
          <ac:chgData name="marcos aurelio gularte de castro" userId="67f50566e2aee3b4" providerId="LiveId" clId="{9DF0A4F1-4A75-8D49-9956-10893C227EFA}" dt="2020-12-20T23:49:09.273" v="0"/>
          <ac:picMkLst>
            <pc:docMk/>
            <pc:sldMk cId="291071823" sldId="289"/>
            <ac:picMk id="6" creationId="{0954618B-69C3-B34C-BF04-C3493726E8CA}"/>
          </ac:picMkLst>
        </pc:picChg>
      </pc:sldChg>
      <pc:sldChg chg="modSp mod">
        <pc:chgData name="marcos aurelio gularte de castro" userId="67f50566e2aee3b4" providerId="LiveId" clId="{9DF0A4F1-4A75-8D49-9956-10893C227EFA}" dt="2020-12-20T23:54:19.393" v="38" actId="20577"/>
        <pc:sldMkLst>
          <pc:docMk/>
          <pc:sldMk cId="3219319026" sldId="290"/>
        </pc:sldMkLst>
        <pc:spChg chg="mod">
          <ac:chgData name="marcos aurelio gularte de castro" userId="67f50566e2aee3b4" providerId="LiveId" clId="{9DF0A4F1-4A75-8D49-9956-10893C227EFA}" dt="2020-12-20T23:54:19.393" v="38" actId="20577"/>
          <ac:spMkLst>
            <pc:docMk/>
            <pc:sldMk cId="3219319026" sldId="290"/>
            <ac:spMk id="2" creationId="{B22E2D1E-0109-D640-92AC-ACC51676C2B8}"/>
          </ac:spMkLst>
        </pc:spChg>
        <pc:picChg chg="mod">
          <ac:chgData name="marcos aurelio gularte de castro" userId="67f50566e2aee3b4" providerId="LiveId" clId="{9DF0A4F1-4A75-8D49-9956-10893C227EFA}" dt="2020-12-20T23:49:09.273" v="0"/>
          <ac:picMkLst>
            <pc:docMk/>
            <pc:sldMk cId="3219319026" sldId="290"/>
            <ac:picMk id="4" creationId="{748AB697-2213-B149-8E3E-B7FEC187A33F}"/>
          </ac:picMkLst>
        </pc:picChg>
      </pc:sldChg>
      <pc:sldChg chg="modSp mod">
        <pc:chgData name="marcos aurelio gularte de castro" userId="67f50566e2aee3b4" providerId="LiveId" clId="{9DF0A4F1-4A75-8D49-9956-10893C227EFA}" dt="2020-12-20T23:55:07.287" v="41" actId="242"/>
        <pc:sldMkLst>
          <pc:docMk/>
          <pc:sldMk cId="844914089" sldId="291"/>
        </pc:sldMkLst>
        <pc:spChg chg="mod">
          <ac:chgData name="marcos aurelio gularte de castro" userId="67f50566e2aee3b4" providerId="LiveId" clId="{9DF0A4F1-4A75-8D49-9956-10893C227EFA}" dt="2020-12-20T23:55:07.287" v="41" actId="242"/>
          <ac:spMkLst>
            <pc:docMk/>
            <pc:sldMk cId="844914089" sldId="291"/>
            <ac:spMk id="4" creationId="{631FDF2F-3243-5448-9041-19870F192F67}"/>
          </ac:spMkLst>
        </pc:spChg>
        <pc:picChg chg="mod">
          <ac:chgData name="marcos aurelio gularte de castro" userId="67f50566e2aee3b4" providerId="LiveId" clId="{9DF0A4F1-4A75-8D49-9956-10893C227EFA}" dt="2020-12-20T23:49:09.273" v="0"/>
          <ac:picMkLst>
            <pc:docMk/>
            <pc:sldMk cId="844914089" sldId="291"/>
            <ac:picMk id="7" creationId="{C1D18A47-5A96-9240-BC04-EF791CF7800E}"/>
          </ac:picMkLst>
        </pc:picChg>
        <pc:picChg chg="mod">
          <ac:chgData name="marcos aurelio gularte de castro" userId="67f50566e2aee3b4" providerId="LiveId" clId="{9DF0A4F1-4A75-8D49-9956-10893C227EFA}" dt="2020-12-20T23:49:09.273" v="0"/>
          <ac:picMkLst>
            <pc:docMk/>
            <pc:sldMk cId="844914089" sldId="291"/>
            <ac:picMk id="8" creationId="{88D22EF4-9F0F-4E4F-8126-96CD92B3F846}"/>
          </ac:picMkLst>
        </pc:picChg>
      </pc:sldChg>
      <pc:sldChg chg="modSp">
        <pc:chgData name="marcos aurelio gularte de castro" userId="67f50566e2aee3b4" providerId="LiveId" clId="{9DF0A4F1-4A75-8D49-9956-10893C227EFA}" dt="2020-12-20T23:55:33.747" v="42"/>
        <pc:sldMkLst>
          <pc:docMk/>
          <pc:sldMk cId="3357113608" sldId="292"/>
        </pc:sldMkLst>
        <pc:spChg chg="mod">
          <ac:chgData name="marcos aurelio gularte de castro" userId="67f50566e2aee3b4" providerId="LiveId" clId="{9DF0A4F1-4A75-8D49-9956-10893C227EFA}" dt="2020-12-20T23:55:33.747" v="42"/>
          <ac:spMkLst>
            <pc:docMk/>
            <pc:sldMk cId="3357113608" sldId="292"/>
            <ac:spMk id="5" creationId="{E053C76A-6421-1A46-9E34-14C4F86D03F1}"/>
          </ac:spMkLst>
        </pc:spChg>
        <pc:picChg chg="mod">
          <ac:chgData name="marcos aurelio gularte de castro" userId="67f50566e2aee3b4" providerId="LiveId" clId="{9DF0A4F1-4A75-8D49-9956-10893C227EFA}" dt="2020-12-20T23:49:09.273" v="0"/>
          <ac:picMkLst>
            <pc:docMk/>
            <pc:sldMk cId="3357113608" sldId="292"/>
            <ac:picMk id="6" creationId="{44C545C1-FD4F-B046-8D64-0D9346F71FB6}"/>
          </ac:picMkLst>
        </pc:picChg>
      </pc:sldChg>
      <pc:sldChg chg="modSp">
        <pc:chgData name="marcos aurelio gularte de castro" userId="67f50566e2aee3b4" providerId="LiveId" clId="{9DF0A4F1-4A75-8D49-9956-10893C227EFA}" dt="2020-12-20T23:55:53.134" v="43"/>
        <pc:sldMkLst>
          <pc:docMk/>
          <pc:sldMk cId="1582965436" sldId="293"/>
        </pc:sldMkLst>
        <pc:spChg chg="mod">
          <ac:chgData name="marcos aurelio gularte de castro" userId="67f50566e2aee3b4" providerId="LiveId" clId="{9DF0A4F1-4A75-8D49-9956-10893C227EFA}" dt="2020-12-20T23:55:53.134" v="43"/>
          <ac:spMkLst>
            <pc:docMk/>
            <pc:sldMk cId="1582965436" sldId="293"/>
            <ac:spMk id="4" creationId="{08B4BEDA-175E-3C47-B908-310A47E8E340}"/>
          </ac:spMkLst>
        </pc:spChg>
        <pc:picChg chg="mod">
          <ac:chgData name="marcos aurelio gularte de castro" userId="67f50566e2aee3b4" providerId="LiveId" clId="{9DF0A4F1-4A75-8D49-9956-10893C227EFA}" dt="2020-12-20T23:49:09.273" v="0"/>
          <ac:picMkLst>
            <pc:docMk/>
            <pc:sldMk cId="1582965436" sldId="293"/>
            <ac:picMk id="8" creationId="{41C10609-94E2-8348-A640-1B069710BC3F}"/>
          </ac:picMkLst>
        </pc:picChg>
      </pc:sldChg>
      <pc:sldChg chg="modSp">
        <pc:chgData name="marcos aurelio gularte de castro" userId="67f50566e2aee3b4" providerId="LiveId" clId="{9DF0A4F1-4A75-8D49-9956-10893C227EFA}" dt="2020-12-20T23:56:06.456" v="44"/>
        <pc:sldMkLst>
          <pc:docMk/>
          <pc:sldMk cId="864985855" sldId="294"/>
        </pc:sldMkLst>
        <pc:spChg chg="mod">
          <ac:chgData name="marcos aurelio gularte de castro" userId="67f50566e2aee3b4" providerId="LiveId" clId="{9DF0A4F1-4A75-8D49-9956-10893C227EFA}" dt="2020-12-20T23:56:06.456" v="44"/>
          <ac:spMkLst>
            <pc:docMk/>
            <pc:sldMk cId="864985855" sldId="294"/>
            <ac:spMk id="2" creationId="{11D0EE73-B5ED-E945-AAC3-EE08866A92C8}"/>
          </ac:spMkLst>
        </pc:spChg>
        <pc:picChg chg="mod">
          <ac:chgData name="marcos aurelio gularte de castro" userId="67f50566e2aee3b4" providerId="LiveId" clId="{9DF0A4F1-4A75-8D49-9956-10893C227EFA}" dt="2020-12-20T23:49:09.273" v="0"/>
          <ac:picMkLst>
            <pc:docMk/>
            <pc:sldMk cId="864985855" sldId="294"/>
            <ac:picMk id="4" creationId="{BE2CCA8D-F448-1344-87A4-C5C792F731F3}"/>
          </ac:picMkLst>
        </pc:picChg>
      </pc:sldChg>
      <pc:sldChg chg="modSp">
        <pc:chgData name="marcos aurelio gularte de castro" userId="67f50566e2aee3b4" providerId="LiveId" clId="{9DF0A4F1-4A75-8D49-9956-10893C227EFA}" dt="2020-12-20T23:57:03.089" v="45"/>
        <pc:sldMkLst>
          <pc:docMk/>
          <pc:sldMk cId="3778001038" sldId="295"/>
        </pc:sldMkLst>
        <pc:spChg chg="mod">
          <ac:chgData name="marcos aurelio gularte de castro" userId="67f50566e2aee3b4" providerId="LiveId" clId="{9DF0A4F1-4A75-8D49-9956-10893C227EFA}" dt="2020-12-20T23:57:03.089" v="45"/>
          <ac:spMkLst>
            <pc:docMk/>
            <pc:sldMk cId="3778001038" sldId="295"/>
            <ac:spMk id="2" creationId="{4438756A-2A2A-A048-BA1C-4908A2B848F0}"/>
          </ac:spMkLst>
        </pc:spChg>
        <pc:picChg chg="mod">
          <ac:chgData name="marcos aurelio gularte de castro" userId="67f50566e2aee3b4" providerId="LiveId" clId="{9DF0A4F1-4A75-8D49-9956-10893C227EFA}" dt="2020-12-20T23:49:09.273" v="0"/>
          <ac:picMkLst>
            <pc:docMk/>
            <pc:sldMk cId="3778001038" sldId="295"/>
            <ac:picMk id="4" creationId="{CC183C26-9BE8-C343-8772-2090AC9A951E}"/>
          </ac:picMkLst>
        </pc:picChg>
      </pc:sldChg>
      <pc:sldChg chg="modSp">
        <pc:chgData name="marcos aurelio gularte de castro" userId="67f50566e2aee3b4" providerId="LiveId" clId="{9DF0A4F1-4A75-8D49-9956-10893C227EFA}" dt="2020-12-20T23:57:45.840" v="46"/>
        <pc:sldMkLst>
          <pc:docMk/>
          <pc:sldMk cId="1463872740" sldId="296"/>
        </pc:sldMkLst>
        <pc:spChg chg="mod">
          <ac:chgData name="marcos aurelio gularte de castro" userId="67f50566e2aee3b4" providerId="LiveId" clId="{9DF0A4F1-4A75-8D49-9956-10893C227EFA}" dt="2020-12-20T23:57:45.840" v="46"/>
          <ac:spMkLst>
            <pc:docMk/>
            <pc:sldMk cId="1463872740" sldId="296"/>
            <ac:spMk id="2" creationId="{C759549F-640C-2343-80A4-B6C663A804BF}"/>
          </ac:spMkLst>
        </pc:spChg>
        <pc:picChg chg="mod">
          <ac:chgData name="marcos aurelio gularte de castro" userId="67f50566e2aee3b4" providerId="LiveId" clId="{9DF0A4F1-4A75-8D49-9956-10893C227EFA}" dt="2020-12-20T23:49:09.273" v="0"/>
          <ac:picMkLst>
            <pc:docMk/>
            <pc:sldMk cId="1463872740" sldId="296"/>
            <ac:picMk id="4" creationId="{CA92DEA9-8AC4-1643-A38B-39E0C0A9645B}"/>
          </ac:picMkLst>
        </pc:picChg>
      </pc:sldChg>
      <pc:sldChg chg="modSp">
        <pc:chgData name="marcos aurelio gularte de castro" userId="67f50566e2aee3b4" providerId="LiveId" clId="{9DF0A4F1-4A75-8D49-9956-10893C227EFA}" dt="2020-12-20T23:59:09.035" v="50"/>
        <pc:sldMkLst>
          <pc:docMk/>
          <pc:sldMk cId="3494247073" sldId="297"/>
        </pc:sldMkLst>
        <pc:spChg chg="mod">
          <ac:chgData name="marcos aurelio gularte de castro" userId="67f50566e2aee3b4" providerId="LiveId" clId="{9DF0A4F1-4A75-8D49-9956-10893C227EFA}" dt="2020-12-20T23:59:09.035" v="50"/>
          <ac:spMkLst>
            <pc:docMk/>
            <pc:sldMk cId="3494247073" sldId="297"/>
            <ac:spMk id="2" creationId="{42AE5C56-63CC-E142-B489-700AAE8C4C8C}"/>
          </ac:spMkLst>
        </pc:spChg>
        <pc:picChg chg="mod">
          <ac:chgData name="marcos aurelio gularte de castro" userId="67f50566e2aee3b4" providerId="LiveId" clId="{9DF0A4F1-4A75-8D49-9956-10893C227EFA}" dt="2020-12-20T23:49:09.273" v="0"/>
          <ac:picMkLst>
            <pc:docMk/>
            <pc:sldMk cId="3494247073" sldId="297"/>
            <ac:picMk id="4" creationId="{EDD739D7-5FC7-1C4A-A08A-0ED4EFF61040}"/>
          </ac:picMkLst>
        </pc:picChg>
      </pc:sldChg>
      <pc:sldChg chg="modSp mod">
        <pc:chgData name="marcos aurelio gularte de castro" userId="67f50566e2aee3b4" providerId="LiveId" clId="{9DF0A4F1-4A75-8D49-9956-10893C227EFA}" dt="2020-12-20T23:59:32.045" v="52" actId="12"/>
        <pc:sldMkLst>
          <pc:docMk/>
          <pc:sldMk cId="168268862" sldId="298"/>
        </pc:sldMkLst>
        <pc:spChg chg="mod">
          <ac:chgData name="marcos aurelio gularte de castro" userId="67f50566e2aee3b4" providerId="LiveId" clId="{9DF0A4F1-4A75-8D49-9956-10893C227EFA}" dt="2020-12-20T23:59:32.045" v="52" actId="12"/>
          <ac:spMkLst>
            <pc:docMk/>
            <pc:sldMk cId="168268862" sldId="298"/>
            <ac:spMk id="2" creationId="{6990B2ED-DCD8-EF4D-9DC8-B68D925B2ED5}"/>
          </ac:spMkLst>
        </pc:spChg>
        <pc:picChg chg="mod">
          <ac:chgData name="marcos aurelio gularte de castro" userId="67f50566e2aee3b4" providerId="LiveId" clId="{9DF0A4F1-4A75-8D49-9956-10893C227EFA}" dt="2020-12-20T23:49:09.273" v="0"/>
          <ac:picMkLst>
            <pc:docMk/>
            <pc:sldMk cId="168268862" sldId="298"/>
            <ac:picMk id="4" creationId="{DC798834-991A-C64F-AB7C-271D09D1EB62}"/>
          </ac:picMkLst>
        </pc:picChg>
      </pc:sldChg>
      <pc:sldChg chg="modSp mod">
        <pc:chgData name="marcos aurelio gularte de castro" userId="67f50566e2aee3b4" providerId="LiveId" clId="{9DF0A4F1-4A75-8D49-9956-10893C227EFA}" dt="2020-12-21T00:00:22.420" v="54" actId="20577"/>
        <pc:sldMkLst>
          <pc:docMk/>
          <pc:sldMk cId="3181171218" sldId="299"/>
        </pc:sldMkLst>
        <pc:spChg chg="mod">
          <ac:chgData name="marcos aurelio gularte de castro" userId="67f50566e2aee3b4" providerId="LiveId" clId="{9DF0A4F1-4A75-8D49-9956-10893C227EFA}" dt="2020-12-21T00:00:22.420" v="54" actId="20577"/>
          <ac:spMkLst>
            <pc:docMk/>
            <pc:sldMk cId="3181171218" sldId="299"/>
            <ac:spMk id="2" creationId="{389541AA-6640-6749-97A9-32DD58F01731}"/>
          </ac:spMkLst>
        </pc:spChg>
        <pc:picChg chg="mod">
          <ac:chgData name="marcos aurelio gularte de castro" userId="67f50566e2aee3b4" providerId="LiveId" clId="{9DF0A4F1-4A75-8D49-9956-10893C227EFA}" dt="2020-12-20T23:49:09.273" v="0"/>
          <ac:picMkLst>
            <pc:docMk/>
            <pc:sldMk cId="3181171218" sldId="299"/>
            <ac:picMk id="4" creationId="{E278F0D7-1FAC-0A44-89C8-21F1F6403432}"/>
          </ac:picMkLst>
        </pc:picChg>
      </pc:sldChg>
      <pc:sldChg chg="modSp">
        <pc:chgData name="marcos aurelio gularte de castro" userId="67f50566e2aee3b4" providerId="LiveId" clId="{9DF0A4F1-4A75-8D49-9956-10893C227EFA}" dt="2020-12-21T00:00:58.361" v="59"/>
        <pc:sldMkLst>
          <pc:docMk/>
          <pc:sldMk cId="3081087964" sldId="300"/>
        </pc:sldMkLst>
        <pc:spChg chg="mod">
          <ac:chgData name="marcos aurelio gularte de castro" userId="67f50566e2aee3b4" providerId="LiveId" clId="{9DF0A4F1-4A75-8D49-9956-10893C227EFA}" dt="2020-12-21T00:00:58.361" v="59"/>
          <ac:spMkLst>
            <pc:docMk/>
            <pc:sldMk cId="3081087964" sldId="300"/>
            <ac:spMk id="2" creationId="{CF1064A1-F408-9F40-A4F9-E54C404FE6CB}"/>
          </ac:spMkLst>
        </pc:spChg>
        <pc:picChg chg="mod">
          <ac:chgData name="marcos aurelio gularte de castro" userId="67f50566e2aee3b4" providerId="LiveId" clId="{9DF0A4F1-4A75-8D49-9956-10893C227EFA}" dt="2020-12-20T23:49:09.273" v="0"/>
          <ac:picMkLst>
            <pc:docMk/>
            <pc:sldMk cId="3081087964" sldId="300"/>
            <ac:picMk id="4" creationId="{8C9C233E-7B90-3949-ABA8-576B0E957182}"/>
          </ac:picMkLst>
        </pc:picChg>
      </pc:sldChg>
      <pc:sldChg chg="modSp">
        <pc:chgData name="marcos aurelio gularte de castro" userId="67f50566e2aee3b4" providerId="LiveId" clId="{9DF0A4F1-4A75-8D49-9956-10893C227EFA}" dt="2020-12-21T00:01:16.504" v="60"/>
        <pc:sldMkLst>
          <pc:docMk/>
          <pc:sldMk cId="2476163290" sldId="301"/>
        </pc:sldMkLst>
        <pc:spChg chg="mod">
          <ac:chgData name="marcos aurelio gularte de castro" userId="67f50566e2aee3b4" providerId="LiveId" clId="{9DF0A4F1-4A75-8D49-9956-10893C227EFA}" dt="2020-12-21T00:01:16.504" v="60"/>
          <ac:spMkLst>
            <pc:docMk/>
            <pc:sldMk cId="2476163290" sldId="301"/>
            <ac:spMk id="2" creationId="{C9EBCE7F-63E5-5C46-8561-31C83C71F8E8}"/>
          </ac:spMkLst>
        </pc:spChg>
        <pc:picChg chg="mod">
          <ac:chgData name="marcos aurelio gularte de castro" userId="67f50566e2aee3b4" providerId="LiveId" clId="{9DF0A4F1-4A75-8D49-9956-10893C227EFA}" dt="2020-12-20T23:49:09.273" v="0"/>
          <ac:picMkLst>
            <pc:docMk/>
            <pc:sldMk cId="2476163290" sldId="301"/>
            <ac:picMk id="4" creationId="{FC0C2E8B-018E-C245-B47C-78AE5A83CE45}"/>
          </ac:picMkLst>
        </pc:picChg>
      </pc:sldChg>
      <pc:sldChg chg="modSp">
        <pc:chgData name="marcos aurelio gularte de castro" userId="67f50566e2aee3b4" providerId="LiveId" clId="{9DF0A4F1-4A75-8D49-9956-10893C227EFA}" dt="2020-12-21T00:01:30.491" v="61"/>
        <pc:sldMkLst>
          <pc:docMk/>
          <pc:sldMk cId="1312582078" sldId="302"/>
        </pc:sldMkLst>
        <pc:spChg chg="mod">
          <ac:chgData name="marcos aurelio gularte de castro" userId="67f50566e2aee3b4" providerId="LiveId" clId="{9DF0A4F1-4A75-8D49-9956-10893C227EFA}" dt="2020-12-21T00:01:30.491" v="61"/>
          <ac:spMkLst>
            <pc:docMk/>
            <pc:sldMk cId="1312582078" sldId="302"/>
            <ac:spMk id="2" creationId="{B21086FC-A191-584B-83A3-4FEC60C4D2C0}"/>
          </ac:spMkLst>
        </pc:spChg>
        <pc:picChg chg="mod">
          <ac:chgData name="marcos aurelio gularte de castro" userId="67f50566e2aee3b4" providerId="LiveId" clId="{9DF0A4F1-4A75-8D49-9956-10893C227EFA}" dt="2020-12-20T23:49:09.273" v="0"/>
          <ac:picMkLst>
            <pc:docMk/>
            <pc:sldMk cId="1312582078" sldId="302"/>
            <ac:picMk id="7" creationId="{638209C9-AAD6-6345-A156-39671CA93915}"/>
          </ac:picMkLst>
        </pc:picChg>
      </pc:sldChg>
      <pc:sldChg chg="modSp">
        <pc:chgData name="marcos aurelio gularte de castro" userId="67f50566e2aee3b4" providerId="LiveId" clId="{9DF0A4F1-4A75-8D49-9956-10893C227EFA}" dt="2020-12-21T00:01:42.397" v="62"/>
        <pc:sldMkLst>
          <pc:docMk/>
          <pc:sldMk cId="3825576693" sldId="303"/>
        </pc:sldMkLst>
        <pc:spChg chg="mod">
          <ac:chgData name="marcos aurelio gularte de castro" userId="67f50566e2aee3b4" providerId="LiveId" clId="{9DF0A4F1-4A75-8D49-9956-10893C227EFA}" dt="2020-12-21T00:01:42.397" v="62"/>
          <ac:spMkLst>
            <pc:docMk/>
            <pc:sldMk cId="3825576693" sldId="303"/>
            <ac:spMk id="2" creationId="{9758AE99-1DF2-2C48-BADE-F69A82A02E34}"/>
          </ac:spMkLst>
        </pc:spChg>
      </pc:sldChg>
      <pc:sldChg chg="modSp">
        <pc:chgData name="marcos aurelio gularte de castro" userId="67f50566e2aee3b4" providerId="LiveId" clId="{9DF0A4F1-4A75-8D49-9956-10893C227EFA}" dt="2020-12-21T00:02:00.932" v="63"/>
        <pc:sldMkLst>
          <pc:docMk/>
          <pc:sldMk cId="1835727792" sldId="304"/>
        </pc:sldMkLst>
        <pc:spChg chg="mod">
          <ac:chgData name="marcos aurelio gularte de castro" userId="67f50566e2aee3b4" providerId="LiveId" clId="{9DF0A4F1-4A75-8D49-9956-10893C227EFA}" dt="2020-12-21T00:02:00.932" v="63"/>
          <ac:spMkLst>
            <pc:docMk/>
            <pc:sldMk cId="1835727792" sldId="304"/>
            <ac:spMk id="2" creationId="{55893AD4-7CEA-A14F-996B-E166744101B1}"/>
          </ac:spMkLst>
        </pc:spChg>
        <pc:picChg chg="mod">
          <ac:chgData name="marcos aurelio gularte de castro" userId="67f50566e2aee3b4" providerId="LiveId" clId="{9DF0A4F1-4A75-8D49-9956-10893C227EFA}" dt="2020-12-20T23:49:09.273" v="0"/>
          <ac:picMkLst>
            <pc:docMk/>
            <pc:sldMk cId="1835727792" sldId="304"/>
            <ac:picMk id="4" creationId="{581B35D1-32F6-CB44-A30F-697711F10F93}"/>
          </ac:picMkLst>
        </pc:picChg>
      </pc:sldChg>
      <pc:sldChg chg="modSp mod">
        <pc:chgData name="marcos aurelio gularte de castro" userId="67f50566e2aee3b4" providerId="LiveId" clId="{9DF0A4F1-4A75-8D49-9956-10893C227EFA}" dt="2020-12-21T00:02:17.303" v="67" actId="20577"/>
        <pc:sldMkLst>
          <pc:docMk/>
          <pc:sldMk cId="3198880598" sldId="305"/>
        </pc:sldMkLst>
        <pc:spChg chg="mod">
          <ac:chgData name="marcos aurelio gularte de castro" userId="67f50566e2aee3b4" providerId="LiveId" clId="{9DF0A4F1-4A75-8D49-9956-10893C227EFA}" dt="2020-12-21T00:02:17.303" v="67" actId="20577"/>
          <ac:spMkLst>
            <pc:docMk/>
            <pc:sldMk cId="3198880598" sldId="305"/>
            <ac:spMk id="2" creationId="{6FB76471-E8B6-A14D-B03A-EF6DB142997B}"/>
          </ac:spMkLst>
        </pc:spChg>
        <pc:picChg chg="mod">
          <ac:chgData name="marcos aurelio gularte de castro" userId="67f50566e2aee3b4" providerId="LiveId" clId="{9DF0A4F1-4A75-8D49-9956-10893C227EFA}" dt="2020-12-20T23:49:09.273" v="0"/>
          <ac:picMkLst>
            <pc:docMk/>
            <pc:sldMk cId="3198880598" sldId="305"/>
            <ac:picMk id="5" creationId="{DF582C85-383C-7541-8C21-BA4685827748}"/>
          </ac:picMkLst>
        </pc:picChg>
      </pc:sldChg>
      <pc:sldChg chg="addSp delSp modSp mod chgLayout">
        <pc:chgData name="marcos aurelio gularte de castro" userId="67f50566e2aee3b4" providerId="LiveId" clId="{9DF0A4F1-4A75-8D49-9956-10893C227EFA}" dt="2020-12-21T00:02:51.825" v="69" actId="6264"/>
        <pc:sldMkLst>
          <pc:docMk/>
          <pc:sldMk cId="2023217191" sldId="306"/>
        </pc:sldMkLst>
        <pc:spChg chg="mod ord">
          <ac:chgData name="marcos aurelio gularte de castro" userId="67f50566e2aee3b4" providerId="LiveId" clId="{9DF0A4F1-4A75-8D49-9956-10893C227EFA}" dt="2020-12-21T00:02:51.825" v="69" actId="6264"/>
          <ac:spMkLst>
            <pc:docMk/>
            <pc:sldMk cId="2023217191" sldId="306"/>
            <ac:spMk id="2" creationId="{5ED6861A-12E8-E34E-8D32-134000EC58D9}"/>
          </ac:spMkLst>
        </pc:spChg>
        <pc:spChg chg="add del mod">
          <ac:chgData name="marcos aurelio gularte de castro" userId="67f50566e2aee3b4" providerId="LiveId" clId="{9DF0A4F1-4A75-8D49-9956-10893C227EFA}" dt="2020-12-21T00:02:51.825" v="69" actId="6264"/>
          <ac:spMkLst>
            <pc:docMk/>
            <pc:sldMk cId="2023217191" sldId="306"/>
            <ac:spMk id="3" creationId="{15F3780E-FB5B-B440-9A03-ECFF2C1C3B96}"/>
          </ac:spMkLst>
        </pc:spChg>
        <pc:spChg chg="add del mod">
          <ac:chgData name="marcos aurelio gularte de castro" userId="67f50566e2aee3b4" providerId="LiveId" clId="{9DF0A4F1-4A75-8D49-9956-10893C227EFA}" dt="2020-12-21T00:02:51.825" v="69" actId="6264"/>
          <ac:spMkLst>
            <pc:docMk/>
            <pc:sldMk cId="2023217191" sldId="306"/>
            <ac:spMk id="4" creationId="{318DE9EF-4FA8-6948-A7D1-277EE1923C47}"/>
          </ac:spMkLst>
        </pc:spChg>
        <pc:picChg chg="mod ord modCrop">
          <ac:chgData name="marcos aurelio gularte de castro" userId="67f50566e2aee3b4" providerId="LiveId" clId="{9DF0A4F1-4A75-8D49-9956-10893C227EFA}" dt="2020-12-21T00:02:51.825" v="69" actId="6264"/>
          <ac:picMkLst>
            <pc:docMk/>
            <pc:sldMk cId="2023217191" sldId="306"/>
            <ac:picMk id="6" creationId="{F3F2A852-AE5E-9F47-ABF7-AAFAD8B6046F}"/>
          </ac:picMkLst>
        </pc:picChg>
      </pc:sldChg>
      <pc:sldChg chg="modSp">
        <pc:chgData name="marcos aurelio gularte de castro" userId="67f50566e2aee3b4" providerId="LiveId" clId="{9DF0A4F1-4A75-8D49-9956-10893C227EFA}" dt="2020-12-21T00:03:12.613" v="70"/>
        <pc:sldMkLst>
          <pc:docMk/>
          <pc:sldMk cId="2467630394" sldId="307"/>
        </pc:sldMkLst>
        <pc:spChg chg="mod">
          <ac:chgData name="marcos aurelio gularte de castro" userId="67f50566e2aee3b4" providerId="LiveId" clId="{9DF0A4F1-4A75-8D49-9956-10893C227EFA}" dt="2020-12-21T00:03:12.613" v="70"/>
          <ac:spMkLst>
            <pc:docMk/>
            <pc:sldMk cId="2467630394" sldId="307"/>
            <ac:spMk id="4" creationId="{0C5DB257-85C5-0B4D-95D6-9C1F66374A64}"/>
          </ac:spMkLst>
        </pc:spChg>
        <pc:picChg chg="mod">
          <ac:chgData name="marcos aurelio gularte de castro" userId="67f50566e2aee3b4" providerId="LiveId" clId="{9DF0A4F1-4A75-8D49-9956-10893C227EFA}" dt="2020-12-20T23:49:09.273" v="0"/>
          <ac:picMkLst>
            <pc:docMk/>
            <pc:sldMk cId="2467630394" sldId="307"/>
            <ac:picMk id="6" creationId="{8666BD5D-ADA8-BD4E-AFDB-20B58845F3CE}"/>
          </ac:picMkLst>
        </pc:picChg>
      </pc:sldChg>
      <pc:sldChg chg="modSp">
        <pc:chgData name="marcos aurelio gularte de castro" userId="67f50566e2aee3b4" providerId="LiveId" clId="{9DF0A4F1-4A75-8D49-9956-10893C227EFA}" dt="2020-12-21T00:03:24.446" v="71"/>
        <pc:sldMkLst>
          <pc:docMk/>
          <pc:sldMk cId="2774817803" sldId="308"/>
        </pc:sldMkLst>
        <pc:spChg chg="mod">
          <ac:chgData name="marcos aurelio gularte de castro" userId="67f50566e2aee3b4" providerId="LiveId" clId="{9DF0A4F1-4A75-8D49-9956-10893C227EFA}" dt="2020-12-21T00:03:24.446" v="71"/>
          <ac:spMkLst>
            <pc:docMk/>
            <pc:sldMk cId="2774817803" sldId="308"/>
            <ac:spMk id="2" creationId="{24126796-75C6-0142-9E81-18233E964C24}"/>
          </ac:spMkLst>
        </pc:spChg>
        <pc:picChg chg="mod">
          <ac:chgData name="marcos aurelio gularte de castro" userId="67f50566e2aee3b4" providerId="LiveId" clId="{9DF0A4F1-4A75-8D49-9956-10893C227EFA}" dt="2020-12-20T23:49:09.273" v="0"/>
          <ac:picMkLst>
            <pc:docMk/>
            <pc:sldMk cId="2774817803" sldId="308"/>
            <ac:picMk id="4" creationId="{33F31965-ACD4-EB43-A70C-98B0ED48BD1A}"/>
          </ac:picMkLst>
        </pc:picChg>
      </pc:sldChg>
      <pc:sldChg chg="modSp mod">
        <pc:chgData name="marcos aurelio gularte de castro" userId="67f50566e2aee3b4" providerId="LiveId" clId="{9DF0A4F1-4A75-8D49-9956-10893C227EFA}" dt="2020-12-20T23:58:31.090" v="49" actId="20577"/>
        <pc:sldMkLst>
          <pc:docMk/>
          <pc:sldMk cId="3871029249" sldId="309"/>
        </pc:sldMkLst>
        <pc:spChg chg="mod">
          <ac:chgData name="marcos aurelio gularte de castro" userId="67f50566e2aee3b4" providerId="LiveId" clId="{9DF0A4F1-4A75-8D49-9956-10893C227EFA}" dt="2020-12-20T23:58:31.090" v="49" actId="20577"/>
          <ac:spMkLst>
            <pc:docMk/>
            <pc:sldMk cId="3871029249" sldId="309"/>
            <ac:spMk id="2" creationId="{6D945C15-E6BB-704D-B515-DA1C5305B349}"/>
          </ac:spMkLst>
        </pc:spChg>
        <pc:picChg chg="mod">
          <ac:chgData name="marcos aurelio gularte de castro" userId="67f50566e2aee3b4" providerId="LiveId" clId="{9DF0A4F1-4A75-8D49-9956-10893C227EFA}" dt="2020-12-20T23:49:09.273" v="0"/>
          <ac:picMkLst>
            <pc:docMk/>
            <pc:sldMk cId="3871029249" sldId="309"/>
            <ac:picMk id="4" creationId="{9B2088B1-C7E4-F948-9145-178036D2DF28}"/>
          </ac:picMkLst>
        </pc:picChg>
      </pc:sldChg>
      <pc:sldChg chg="modSp">
        <pc:chgData name="marcos aurelio gularte de castro" userId="67f50566e2aee3b4" providerId="LiveId" clId="{9DF0A4F1-4A75-8D49-9956-10893C227EFA}" dt="2020-12-21T00:03:44.833" v="72"/>
        <pc:sldMkLst>
          <pc:docMk/>
          <pc:sldMk cId="4008048340" sldId="310"/>
        </pc:sldMkLst>
        <pc:spChg chg="mod">
          <ac:chgData name="marcos aurelio gularte de castro" userId="67f50566e2aee3b4" providerId="LiveId" clId="{9DF0A4F1-4A75-8D49-9956-10893C227EFA}" dt="2020-12-21T00:03:44.833" v="72"/>
          <ac:spMkLst>
            <pc:docMk/>
            <pc:sldMk cId="4008048340" sldId="310"/>
            <ac:spMk id="2" creationId="{B40A6DE3-341E-124A-B020-DE0336D316CF}"/>
          </ac:spMkLst>
        </pc:spChg>
        <pc:picChg chg="mod">
          <ac:chgData name="marcos aurelio gularte de castro" userId="67f50566e2aee3b4" providerId="LiveId" clId="{9DF0A4F1-4A75-8D49-9956-10893C227EFA}" dt="2020-12-20T23:49:09.273" v="0"/>
          <ac:picMkLst>
            <pc:docMk/>
            <pc:sldMk cId="4008048340" sldId="310"/>
            <ac:picMk id="7" creationId="{FED29E5A-58A3-A54B-9EE0-F7D5CD11C274}"/>
          </ac:picMkLst>
        </pc:picChg>
      </pc:sldChg>
      <pc:sldChg chg="modSp mod">
        <pc:chgData name="marcos aurelio gularte de castro" userId="67f50566e2aee3b4" providerId="LiveId" clId="{9DF0A4F1-4A75-8D49-9956-10893C227EFA}" dt="2020-12-21T00:04:07.782" v="76" actId="20577"/>
        <pc:sldMkLst>
          <pc:docMk/>
          <pc:sldMk cId="1919964270" sldId="311"/>
        </pc:sldMkLst>
        <pc:spChg chg="mod">
          <ac:chgData name="marcos aurelio gularte de castro" userId="67f50566e2aee3b4" providerId="LiveId" clId="{9DF0A4F1-4A75-8D49-9956-10893C227EFA}" dt="2020-12-21T00:04:07.782" v="76" actId="20577"/>
          <ac:spMkLst>
            <pc:docMk/>
            <pc:sldMk cId="1919964270" sldId="311"/>
            <ac:spMk id="2" creationId="{EC2E3D47-1347-9D4F-AABF-BAFAD77858AF}"/>
          </ac:spMkLst>
        </pc:spChg>
        <pc:picChg chg="mod">
          <ac:chgData name="marcos aurelio gularte de castro" userId="67f50566e2aee3b4" providerId="LiveId" clId="{9DF0A4F1-4A75-8D49-9956-10893C227EFA}" dt="2020-12-20T23:49:09.273" v="0"/>
          <ac:picMkLst>
            <pc:docMk/>
            <pc:sldMk cId="1919964270" sldId="311"/>
            <ac:picMk id="4" creationId="{DC5F2FF7-8D96-6B4F-AD65-32DBB7EC54DE}"/>
          </ac:picMkLst>
        </pc:picChg>
      </pc:sldChg>
      <pc:sldChg chg="modSp">
        <pc:chgData name="marcos aurelio gularte de castro" userId="67f50566e2aee3b4" providerId="LiveId" clId="{9DF0A4F1-4A75-8D49-9956-10893C227EFA}" dt="2020-12-21T00:04:39.634" v="78"/>
        <pc:sldMkLst>
          <pc:docMk/>
          <pc:sldMk cId="98098731" sldId="312"/>
        </pc:sldMkLst>
        <pc:spChg chg="mod">
          <ac:chgData name="marcos aurelio gularte de castro" userId="67f50566e2aee3b4" providerId="LiveId" clId="{9DF0A4F1-4A75-8D49-9956-10893C227EFA}" dt="2020-12-21T00:04:39.634" v="78"/>
          <ac:spMkLst>
            <pc:docMk/>
            <pc:sldMk cId="98098731" sldId="312"/>
            <ac:spMk id="2" creationId="{90C9C9FE-2935-794A-A5EF-3B9B3103298E}"/>
          </ac:spMkLst>
        </pc:spChg>
        <pc:picChg chg="mod">
          <ac:chgData name="marcos aurelio gularte de castro" userId="67f50566e2aee3b4" providerId="LiveId" clId="{9DF0A4F1-4A75-8D49-9956-10893C227EFA}" dt="2020-12-20T23:49:09.273" v="0"/>
          <ac:picMkLst>
            <pc:docMk/>
            <pc:sldMk cId="98098731" sldId="312"/>
            <ac:picMk id="10" creationId="{185C0CB0-DA1F-4F4D-86EA-25B3B3E457D9}"/>
          </ac:picMkLst>
        </pc:picChg>
      </pc:sldChg>
      <pc:sldChg chg="modSp">
        <pc:chgData name="marcos aurelio gularte de castro" userId="67f50566e2aee3b4" providerId="LiveId" clId="{9DF0A4F1-4A75-8D49-9956-10893C227EFA}" dt="2020-12-21T00:04:56.795" v="79"/>
        <pc:sldMkLst>
          <pc:docMk/>
          <pc:sldMk cId="209816582" sldId="313"/>
        </pc:sldMkLst>
        <pc:spChg chg="mod">
          <ac:chgData name="marcos aurelio gularte de castro" userId="67f50566e2aee3b4" providerId="LiveId" clId="{9DF0A4F1-4A75-8D49-9956-10893C227EFA}" dt="2020-12-21T00:04:56.795" v="79"/>
          <ac:spMkLst>
            <pc:docMk/>
            <pc:sldMk cId="209816582" sldId="313"/>
            <ac:spMk id="2" creationId="{EA20FD65-D867-1842-8E50-E0940D56FE9D}"/>
          </ac:spMkLst>
        </pc:spChg>
        <pc:picChg chg="mod">
          <ac:chgData name="marcos aurelio gularte de castro" userId="67f50566e2aee3b4" providerId="LiveId" clId="{9DF0A4F1-4A75-8D49-9956-10893C227EFA}" dt="2020-12-20T23:49:09.273" v="0"/>
          <ac:picMkLst>
            <pc:docMk/>
            <pc:sldMk cId="209816582" sldId="313"/>
            <ac:picMk id="7" creationId="{E55C560A-D346-B74D-AC43-3FF33BFF74C0}"/>
          </ac:picMkLst>
        </pc:picChg>
      </pc:sldChg>
      <pc:sldChg chg="modSp">
        <pc:chgData name="marcos aurelio gularte de castro" userId="67f50566e2aee3b4" providerId="LiveId" clId="{9DF0A4F1-4A75-8D49-9956-10893C227EFA}" dt="2020-12-21T00:05:18.370" v="80"/>
        <pc:sldMkLst>
          <pc:docMk/>
          <pc:sldMk cId="2125875575" sldId="314"/>
        </pc:sldMkLst>
        <pc:spChg chg="mod">
          <ac:chgData name="marcos aurelio gularte de castro" userId="67f50566e2aee3b4" providerId="LiveId" clId="{9DF0A4F1-4A75-8D49-9956-10893C227EFA}" dt="2020-12-21T00:05:18.370" v="80"/>
          <ac:spMkLst>
            <pc:docMk/>
            <pc:sldMk cId="2125875575" sldId="314"/>
            <ac:spMk id="2" creationId="{319C2637-6097-054F-B049-DF9A21976DB6}"/>
          </ac:spMkLst>
        </pc:spChg>
        <pc:picChg chg="mod">
          <ac:chgData name="marcos aurelio gularte de castro" userId="67f50566e2aee3b4" providerId="LiveId" clId="{9DF0A4F1-4A75-8D49-9956-10893C227EFA}" dt="2020-12-20T23:49:09.273" v="0"/>
          <ac:picMkLst>
            <pc:docMk/>
            <pc:sldMk cId="2125875575" sldId="314"/>
            <ac:picMk id="4" creationId="{7A86D4E8-B5D9-FA4B-BE11-8EBDDC26A873}"/>
          </ac:picMkLst>
        </pc:picChg>
      </pc:sldChg>
      <pc:sldChg chg="modSp">
        <pc:chgData name="marcos aurelio gularte de castro" userId="67f50566e2aee3b4" providerId="LiveId" clId="{9DF0A4F1-4A75-8D49-9956-10893C227EFA}" dt="2020-12-21T00:10:37.990" v="119"/>
        <pc:sldMkLst>
          <pc:docMk/>
          <pc:sldMk cId="465912008" sldId="315"/>
        </pc:sldMkLst>
        <pc:spChg chg="mod">
          <ac:chgData name="marcos aurelio gularte de castro" userId="67f50566e2aee3b4" providerId="LiveId" clId="{9DF0A4F1-4A75-8D49-9956-10893C227EFA}" dt="2020-12-21T00:10:37.990" v="119"/>
          <ac:spMkLst>
            <pc:docMk/>
            <pc:sldMk cId="465912008" sldId="315"/>
            <ac:spMk id="2" creationId="{6AAAED7B-14F2-AD49-8097-D873D17685F4}"/>
          </ac:spMkLst>
        </pc:spChg>
        <pc:picChg chg="mod">
          <ac:chgData name="marcos aurelio gularte de castro" userId="67f50566e2aee3b4" providerId="LiveId" clId="{9DF0A4F1-4A75-8D49-9956-10893C227EFA}" dt="2020-12-20T23:49:09.273" v="0"/>
          <ac:picMkLst>
            <pc:docMk/>
            <pc:sldMk cId="465912008" sldId="315"/>
            <ac:picMk id="4" creationId="{669CC626-E898-9E43-960E-3598A97C9B9E}"/>
          </ac:picMkLst>
        </pc:picChg>
      </pc:sldChg>
      <pc:sldChg chg="modSp mod">
        <pc:chgData name="marcos aurelio gularte de castro" userId="67f50566e2aee3b4" providerId="LiveId" clId="{9DF0A4F1-4A75-8D49-9956-10893C227EFA}" dt="2020-12-21T00:08:23.108" v="102" actId="27636"/>
        <pc:sldMkLst>
          <pc:docMk/>
          <pc:sldMk cId="634162157" sldId="316"/>
        </pc:sldMkLst>
        <pc:spChg chg="mod">
          <ac:chgData name="marcos aurelio gularte de castro" userId="67f50566e2aee3b4" providerId="LiveId" clId="{9DF0A4F1-4A75-8D49-9956-10893C227EFA}" dt="2020-12-21T00:05:38.911" v="85" actId="404"/>
          <ac:spMkLst>
            <pc:docMk/>
            <pc:sldMk cId="634162157" sldId="316"/>
            <ac:spMk id="4" creationId="{894CAE58-40C7-5646-AF1E-7FFCA98286F5}"/>
          </ac:spMkLst>
        </pc:spChg>
        <pc:spChg chg="mod">
          <ac:chgData name="marcos aurelio gularte de castro" userId="67f50566e2aee3b4" providerId="LiveId" clId="{9DF0A4F1-4A75-8D49-9956-10893C227EFA}" dt="2020-12-21T00:08:23.108" v="102" actId="27636"/>
          <ac:spMkLst>
            <pc:docMk/>
            <pc:sldMk cId="634162157" sldId="316"/>
            <ac:spMk id="5" creationId="{BE6A16B1-9C82-8D4D-8BA8-01CAD5874926}"/>
          </ac:spMkLst>
        </pc:spChg>
        <pc:picChg chg="mod">
          <ac:chgData name="marcos aurelio gularte de castro" userId="67f50566e2aee3b4" providerId="LiveId" clId="{9DF0A4F1-4A75-8D49-9956-10893C227EFA}" dt="2020-12-20T23:49:09.273" v="0"/>
          <ac:picMkLst>
            <pc:docMk/>
            <pc:sldMk cId="634162157" sldId="316"/>
            <ac:picMk id="7" creationId="{EF2C43A5-6A6C-294F-A1FF-4E44E74DD01F}"/>
          </ac:picMkLst>
        </pc:picChg>
      </pc:sldChg>
      <pc:sldChg chg="modSp mod">
        <pc:chgData name="marcos aurelio gularte de castro" userId="67f50566e2aee3b4" providerId="LiveId" clId="{9DF0A4F1-4A75-8D49-9956-10893C227EFA}" dt="2020-12-21T00:09:37.867" v="118" actId="207"/>
        <pc:sldMkLst>
          <pc:docMk/>
          <pc:sldMk cId="34645731" sldId="317"/>
        </pc:sldMkLst>
        <pc:spChg chg="mod">
          <ac:chgData name="marcos aurelio gularte de castro" userId="67f50566e2aee3b4" providerId="LiveId" clId="{9DF0A4F1-4A75-8D49-9956-10893C227EFA}" dt="2020-12-20T23:49:09.273" v="0"/>
          <ac:spMkLst>
            <pc:docMk/>
            <pc:sldMk cId="34645731" sldId="317"/>
            <ac:spMk id="4" creationId="{894CAE58-40C7-5646-AF1E-7FFCA98286F5}"/>
          </ac:spMkLst>
        </pc:spChg>
        <pc:spChg chg="mod">
          <ac:chgData name="marcos aurelio gularte de castro" userId="67f50566e2aee3b4" providerId="LiveId" clId="{9DF0A4F1-4A75-8D49-9956-10893C227EFA}" dt="2020-12-21T00:09:37.867" v="118" actId="207"/>
          <ac:spMkLst>
            <pc:docMk/>
            <pc:sldMk cId="34645731" sldId="317"/>
            <ac:spMk id="5" creationId="{BE6A16B1-9C82-8D4D-8BA8-01CAD5874926}"/>
          </ac:spMkLst>
        </pc:spChg>
        <pc:picChg chg="mod">
          <ac:chgData name="marcos aurelio gularte de castro" userId="67f50566e2aee3b4" providerId="LiveId" clId="{9DF0A4F1-4A75-8D49-9956-10893C227EFA}" dt="2020-12-20T23:49:09.273" v="0"/>
          <ac:picMkLst>
            <pc:docMk/>
            <pc:sldMk cId="34645731" sldId="317"/>
            <ac:picMk id="2" creationId="{B3B41C19-CB46-A647-B507-A8D0D8C8E4F1}"/>
          </ac:picMkLst>
        </pc:picChg>
      </pc:sldChg>
      <pc:sldChg chg="modSp mod modNotesTx">
        <pc:chgData name="marcos aurelio gularte de castro" userId="67f50566e2aee3b4" providerId="LiveId" clId="{9DF0A4F1-4A75-8D49-9956-10893C227EFA}" dt="2020-12-21T00:11:23.734" v="124" actId="20577"/>
        <pc:sldMkLst>
          <pc:docMk/>
          <pc:sldMk cId="2570607277" sldId="318"/>
        </pc:sldMkLst>
        <pc:spChg chg="mod">
          <ac:chgData name="marcos aurelio gularte de castro" userId="67f50566e2aee3b4" providerId="LiveId" clId="{9DF0A4F1-4A75-8D49-9956-10893C227EFA}" dt="2020-12-20T23:49:09.273" v="0"/>
          <ac:spMkLst>
            <pc:docMk/>
            <pc:sldMk cId="2570607277" sldId="318"/>
            <ac:spMk id="2" creationId="{8EB59A3A-7C87-C549-B083-ADE8FDEECFD0}"/>
          </ac:spMkLst>
        </pc:spChg>
        <pc:spChg chg="mod">
          <ac:chgData name="marcos aurelio gularte de castro" userId="67f50566e2aee3b4" providerId="LiveId" clId="{9DF0A4F1-4A75-8D49-9956-10893C227EFA}" dt="2020-12-21T00:11:01.824" v="122" actId="20577"/>
          <ac:spMkLst>
            <pc:docMk/>
            <pc:sldMk cId="2570607277" sldId="318"/>
            <ac:spMk id="3" creationId="{1B9DEB3E-F1E2-744B-8386-A5A7BDD9B704}"/>
          </ac:spMkLst>
        </pc:spChg>
        <pc:picChg chg="mod">
          <ac:chgData name="marcos aurelio gularte de castro" userId="67f50566e2aee3b4" providerId="LiveId" clId="{9DF0A4F1-4A75-8D49-9956-10893C227EFA}" dt="2020-12-20T23:49:09.273" v="0"/>
          <ac:picMkLst>
            <pc:docMk/>
            <pc:sldMk cId="2570607277" sldId="318"/>
            <ac:picMk id="6" creationId="{C24A8994-11E4-9D4C-817E-35EEDA78E3F7}"/>
          </ac:picMkLst>
        </pc:picChg>
      </pc:sldChg>
      <pc:sldChg chg="modSp mod">
        <pc:chgData name="marcos aurelio gularte de castro" userId="67f50566e2aee3b4" providerId="LiveId" clId="{9DF0A4F1-4A75-8D49-9956-10893C227EFA}" dt="2020-12-21T00:00:39.300" v="58" actId="5793"/>
        <pc:sldMkLst>
          <pc:docMk/>
          <pc:sldMk cId="2583306320" sldId="319"/>
        </pc:sldMkLst>
        <pc:spChg chg="mod">
          <ac:chgData name="marcos aurelio gularte de castro" userId="67f50566e2aee3b4" providerId="LiveId" clId="{9DF0A4F1-4A75-8D49-9956-10893C227EFA}" dt="2020-12-21T00:00:39.300" v="58" actId="5793"/>
          <ac:spMkLst>
            <pc:docMk/>
            <pc:sldMk cId="2583306320" sldId="319"/>
            <ac:spMk id="2" creationId="{389541AA-6640-6749-97A9-32DD58F01731}"/>
          </ac:spMkLst>
        </pc:spChg>
        <pc:picChg chg="mod">
          <ac:chgData name="marcos aurelio gularte de castro" userId="67f50566e2aee3b4" providerId="LiveId" clId="{9DF0A4F1-4A75-8D49-9956-10893C227EFA}" dt="2020-12-20T23:49:09.273" v="0"/>
          <ac:picMkLst>
            <pc:docMk/>
            <pc:sldMk cId="2583306320" sldId="319"/>
            <ac:picMk id="4" creationId="{E278F0D7-1FAC-0A44-89C8-21F1F6403432}"/>
          </ac:picMkLst>
        </pc:picChg>
      </pc:sldChg>
      <pc:sldChg chg="modSp add mod modTransition">
        <pc:chgData name="marcos aurelio gularte de castro" userId="67f50566e2aee3b4" providerId="LiveId" clId="{9DF0A4F1-4A75-8D49-9956-10893C227EFA}" dt="2020-12-21T13:44:55.129" v="140"/>
        <pc:sldMkLst>
          <pc:docMk/>
          <pc:sldMk cId="3910972817" sldId="320"/>
        </pc:sldMkLst>
        <pc:spChg chg="mod">
          <ac:chgData name="marcos aurelio gularte de castro" userId="67f50566e2aee3b4" providerId="LiveId" clId="{9DF0A4F1-4A75-8D49-9956-10893C227EFA}" dt="2020-12-21T13:43:08.072" v="134"/>
          <ac:spMkLst>
            <pc:docMk/>
            <pc:sldMk cId="3910972817" sldId="320"/>
            <ac:spMk id="4" creationId="{BF416194-B62A-794E-995F-78D46EE93B78}"/>
          </ac:spMkLst>
        </pc:spChg>
        <pc:spChg chg="mod">
          <ac:chgData name="marcos aurelio gularte de castro" userId="67f50566e2aee3b4" providerId="LiveId" clId="{9DF0A4F1-4A75-8D49-9956-10893C227EFA}" dt="2020-12-21T13:43:05.504" v="133" actId="27636"/>
          <ac:spMkLst>
            <pc:docMk/>
            <pc:sldMk cId="3910972817" sldId="320"/>
            <ac:spMk id="5" creationId="{422FE44E-B08A-264D-B968-E484642D69F8}"/>
          </ac:spMkLst>
        </pc:spChg>
      </pc:sldChg>
      <pc:sldMasterChg chg="modSldLayout">
        <pc:chgData name="marcos aurelio gularte de castro" userId="67f50566e2aee3b4" providerId="LiveId" clId="{9DF0A4F1-4A75-8D49-9956-10893C227EFA}" dt="2020-12-21T13:44:07.652" v="137" actId="478"/>
        <pc:sldMasterMkLst>
          <pc:docMk/>
          <pc:sldMasterMk cId="463815116" sldId="2147483687"/>
        </pc:sldMasterMkLst>
        <pc:sldLayoutChg chg="addSp delSp modSp mod">
          <pc:chgData name="marcos aurelio gularte de castro" userId="67f50566e2aee3b4" providerId="LiveId" clId="{9DF0A4F1-4A75-8D49-9956-10893C227EFA}" dt="2020-12-21T13:44:07.652" v="137" actId="478"/>
          <pc:sldLayoutMkLst>
            <pc:docMk/>
            <pc:sldMasterMk cId="463815116" sldId="2147483687"/>
            <pc:sldLayoutMk cId="2879017569" sldId="2147483725"/>
          </pc:sldLayoutMkLst>
          <pc:picChg chg="add mod">
            <ac:chgData name="marcos aurelio gularte de castro" userId="67f50566e2aee3b4" providerId="LiveId" clId="{9DF0A4F1-4A75-8D49-9956-10893C227EFA}" dt="2020-12-21T13:44:05.951" v="136" actId="1076"/>
            <ac:picMkLst>
              <pc:docMk/>
              <pc:sldMasterMk cId="463815116" sldId="2147483687"/>
              <pc:sldLayoutMk cId="2879017569" sldId="2147483725"/>
              <ac:picMk id="6" creationId="{108914E7-41D4-1144-AC0F-57B79B506B1F}"/>
            </ac:picMkLst>
          </pc:picChg>
          <pc:picChg chg="del">
            <ac:chgData name="marcos aurelio gularte de castro" userId="67f50566e2aee3b4" providerId="LiveId" clId="{9DF0A4F1-4A75-8D49-9956-10893C227EFA}" dt="2020-12-21T13:44:07.652" v="137" actId="478"/>
            <ac:picMkLst>
              <pc:docMk/>
              <pc:sldMasterMk cId="463815116" sldId="2147483687"/>
              <pc:sldLayoutMk cId="2879017569" sldId="2147483725"/>
              <ac:picMk id="8" creationId="{2B849E26-FD60-5044-A7BD-A5F4D0CCFD3D}"/>
            </ac:picMkLst>
          </pc:pic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53556A-2691-034A-AD3F-E2E3D41EEB83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CA4D85-9EE5-A14A-B3F6-21153D51639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0088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LARES DE ESPERANÇA E CURA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3846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Cuando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hablamos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sobre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alimentación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buscamos una fórmula mágica,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solo alimento milagroso que cure,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revierta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prevenga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surgimiento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enfermedades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Actualmente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existen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muchas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dietas de moda, jugos 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infusiones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milagrosos, pero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ellos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forma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aislada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no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pueden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hacer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grandes cosas.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5345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9552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El consumo de alimentos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alto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porcentaje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grasa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saturada, colesterol,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azúcares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bajo aporte de verduras, frutas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fibras,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contribuye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al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surgimiento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esta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enfermedad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7298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aumento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casos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cáncer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hecho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estudios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compuestos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fitoquímicos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propiedades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antioxidantes, 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demostrar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poder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protección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contra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enfermedad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9729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 ingerir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alimentos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abundancia,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asociados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una dieta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saludable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inmunidad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se fortalece,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ayuda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combatir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cáncer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envejecer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confianza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 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4124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Esos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son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cuestionamientos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no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conducen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solución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del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problema.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Usted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debe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invertir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todo,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no solo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las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partes asiladas,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debe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preocuparse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por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las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causas de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las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enfermedades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no por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síntomas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La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nutrición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puede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ser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tratamiento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preventivo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curativo más poderoso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eficaz.</a:t>
            </a:r>
            <a:endParaRPr lang="pt-B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03642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Aunque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existen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tantas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informaciones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sobre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alimentación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saludable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pocas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personas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saben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qué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hacer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para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mejorar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salud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modelos de dietas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propagandas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engañosas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proliferan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todas partes. Como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consecuencia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millones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personas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pasan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creer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mitos como: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chocolate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hace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al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corazón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suplementos de aceite de pez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protegen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ataques cardíacos,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leche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vaca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sus derivados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previenen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osteoporosis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etc. 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952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Uno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aspectos más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serios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nutrición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usted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debe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comprender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es que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consumo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reducido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esporádico de alimentos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saludables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buenos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nutrientes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aislados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no es suficiente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no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garantiza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resultado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deseado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es, una vida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saludable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 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9194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8335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Reflexione: No todo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cáncer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se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debe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al estilo de vida. Lea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historia de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Job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sz="1200" b="1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1715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4850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Muchos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nosotros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valoramos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mucho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más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hecho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comer algo que nos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ofrezca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placer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instantáneo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aun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sabiendo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puede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afectar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salud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que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bienestar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se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sentiría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si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dejáramos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comerlo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 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021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1687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Cuando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descubrimos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cantidad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cada alimento que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necesitamos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debemos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consumir para prevenir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enfermedades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fortalecer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nuestro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organismo, es libertador;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cuando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sucede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nos sentimos cada vez más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responsables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nuestra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salud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consecuencia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hacemos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elecciones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alimentarias más conscientes.</a:t>
            </a:r>
          </a:p>
          <a:p>
            <a:endParaRPr lang="pt-BR" dirty="0"/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Cuando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creó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al ser humano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hizo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perfecto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Sus funciones fisiológicas, neurológicas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químicas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funcionaban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perfecta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armonía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Pero,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caída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hombre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toda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naturaleza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planeta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ser humano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entró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proceso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muerte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Nuestros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genes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fueron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afectados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por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posibilidades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desarrollar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enfermedades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crónicas,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autoinmunes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cánceres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entre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otras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35086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Ellos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tenían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libertad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comer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fruto de todos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árboles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excepto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árbol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conocimiento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mal. Si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Señor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no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hubiera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dado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derecho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elegir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ellos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hubieran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sido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esencialmente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robots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simplemente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habrían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hecho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fueron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programados para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hacer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embargo,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creó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para ser libres,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capaces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tomar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decisiones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elegir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entre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mal. 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5620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Así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como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Adán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Eva,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usted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tiene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libertad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elegir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quiere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comer, pero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Dios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dejó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orientaciones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qué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alimentos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elegir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para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tener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más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salud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ser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instrumento de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bendición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 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Piense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usted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comió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últimos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tres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días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¿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Cómo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evaluaría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las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elecciones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hizo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¿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Cuáles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fueron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mayores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desafíos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enfrentó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relación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elegir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una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alimentación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saludable</a:t>
            </a:r>
            <a:r>
              <a:rPr lang="pt-BR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 </a:t>
            </a:r>
            <a:endParaRPr lang="pt-B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5647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La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ciencia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nutrición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ha mostrado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indicios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sistema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inmunológico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puede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fortalecerse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para proteger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cuerpo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contra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enfermedades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pues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nutrientes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alimentos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tienen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capacidad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interactuar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mecanismos moleculares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del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organismo,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consecuencia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modificar sus funciones fisiológicas. 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5581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CA4D85-9EE5-A14A-B3F6-21153D51639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2886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image" Target="../media/image7.png"/><Relationship Id="rId7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8.sv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3.sv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6.sv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9.png"/><Relationship Id="rId7" Type="http://schemas.openxmlformats.org/officeDocument/2006/relationships/image" Target="../media/image11.sv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8.svg"/><Relationship Id="rId4" Type="http://schemas.openxmlformats.org/officeDocument/2006/relationships/image" Target="../media/image7.png"/><Relationship Id="rId9" Type="http://schemas.openxmlformats.org/officeDocument/2006/relationships/image" Target="../media/image3.sv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image" Target="../media/image9.png"/><Relationship Id="rId7" Type="http://schemas.openxmlformats.org/officeDocument/2006/relationships/image" Target="../media/image3.sv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áfico 7">
            <a:extLst>
              <a:ext uri="{FF2B5EF4-FFF2-40B4-BE49-F238E27FC236}">
                <a16:creationId xmlns:a16="http://schemas.microsoft.com/office/drawing/2014/main" id="{810BFEB8-B5EB-D844-907A-8511398964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860884" y="0"/>
            <a:ext cx="8470232" cy="4764505"/>
          </a:xfrm>
          <a:prstGeom prst="rect">
            <a:avLst/>
          </a:prstGeom>
          <a:effectLst/>
        </p:spPr>
      </p:pic>
      <p:sp>
        <p:nvSpPr>
          <p:cNvPr id="10" name="Retângulo 9">
            <a:extLst>
              <a:ext uri="{FF2B5EF4-FFF2-40B4-BE49-F238E27FC236}">
                <a16:creationId xmlns:a16="http://schemas.microsoft.com/office/drawing/2014/main" id="{EFFBA9B2-C1B5-F94B-A3A8-8E4628F64A21}"/>
              </a:ext>
            </a:extLst>
          </p:cNvPr>
          <p:cNvSpPr/>
          <p:nvPr/>
        </p:nvSpPr>
        <p:spPr>
          <a:xfrm>
            <a:off x="3048000" y="6396335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800" b="1" dirty="0">
                <a:solidFill>
                  <a:schemeClr val="bg1"/>
                </a:solidFill>
              </a:rPr>
              <a:t>DEPARTAMENTO DEL MINISTERIO DE  LA MUJER</a:t>
            </a:r>
          </a:p>
          <a:p>
            <a:pPr algn="ctr"/>
            <a:r>
              <a:rPr lang="en-US" sz="800" b="1" dirty="0" err="1">
                <a:solidFill>
                  <a:schemeClr val="bg1"/>
                </a:solidFill>
              </a:rPr>
              <a:t>Asociación</a:t>
            </a:r>
            <a:r>
              <a:rPr lang="en-US" sz="800" b="1" dirty="0">
                <a:solidFill>
                  <a:schemeClr val="bg1"/>
                </a:solidFill>
              </a:rPr>
              <a:t> General de los </a:t>
            </a:r>
            <a:r>
              <a:rPr lang="en-US" sz="800" b="1" dirty="0" err="1">
                <a:solidFill>
                  <a:schemeClr val="bg1"/>
                </a:solidFill>
              </a:rPr>
              <a:t>Adventistas</a:t>
            </a:r>
            <a:r>
              <a:rPr lang="en-US" sz="800" b="1" dirty="0">
                <a:solidFill>
                  <a:schemeClr val="bg1"/>
                </a:solidFill>
              </a:rPr>
              <a:t> del </a:t>
            </a:r>
            <a:r>
              <a:rPr lang="en-US" sz="800" b="1" dirty="0" err="1">
                <a:solidFill>
                  <a:schemeClr val="bg1"/>
                </a:solidFill>
              </a:rPr>
              <a:t>Séptimo</a:t>
            </a:r>
            <a:r>
              <a:rPr lang="en-US" sz="800" b="1" dirty="0">
                <a:solidFill>
                  <a:schemeClr val="bg1"/>
                </a:solidFill>
              </a:rPr>
              <a:t> Día</a:t>
            </a:r>
          </a:p>
          <a:p>
            <a:pPr algn="ctr"/>
            <a:r>
              <a:rPr lang="en-US" sz="800" dirty="0">
                <a:solidFill>
                  <a:schemeClr val="bg1"/>
                </a:solidFill>
              </a:rPr>
              <a:t>https://</a:t>
            </a:r>
            <a:r>
              <a:rPr lang="en-US" sz="800" dirty="0" err="1">
                <a:solidFill>
                  <a:schemeClr val="bg1"/>
                </a:solidFill>
              </a:rPr>
              <a:t>www.adventistas.org</a:t>
            </a:r>
            <a:r>
              <a:rPr lang="en-US" sz="800" dirty="0">
                <a:solidFill>
                  <a:schemeClr val="bg1"/>
                </a:solidFill>
              </a:rPr>
              <a:t>/es/</a:t>
            </a:r>
            <a:r>
              <a:rPr lang="en-US" sz="800" dirty="0" err="1">
                <a:solidFill>
                  <a:schemeClr val="bg1"/>
                </a:solidFill>
              </a:rPr>
              <a:t>mujer</a:t>
            </a:r>
            <a:r>
              <a:rPr lang="en-US" sz="800" dirty="0">
                <a:solidFill>
                  <a:schemeClr val="bg1"/>
                </a:solidFill>
              </a:rPr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1441631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6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>
            <a:extLst>
              <a:ext uri="{FF2B5EF4-FFF2-40B4-BE49-F238E27FC236}">
                <a16:creationId xmlns:a16="http://schemas.microsoft.com/office/drawing/2014/main" id="{A0E59438-0E59-C345-9F7C-5B0F06DD1B7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</a:blip>
          <a:stretch>
            <a:fillRect/>
          </a:stretch>
        </p:blipFill>
        <p:spPr>
          <a:xfrm>
            <a:off x="3188680" y="-109646"/>
            <a:ext cx="8853898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613080" y="711203"/>
            <a:ext cx="5147318" cy="5784210"/>
          </a:xfrm>
        </p:spPr>
        <p:txBody>
          <a:bodyPr anchor="ctr"/>
          <a:lstStyle>
            <a:lvl1pPr algn="ctr">
              <a:buNone/>
              <a:defRPr cap="all" baseline="0"/>
            </a:lvl1pPr>
            <a:lvl2pPr algn="ctr">
              <a:buNone/>
              <a:defRPr cap="all" baseline="0"/>
            </a:lvl2pPr>
            <a:lvl3pPr algn="ctr">
              <a:buNone/>
              <a:defRPr cap="all" baseline="0"/>
            </a:lvl3pPr>
            <a:lvl4pPr algn="ctr">
              <a:buNone/>
              <a:defRPr cap="all" baseline="0"/>
            </a:lvl4pPr>
            <a:lvl5pPr algn="ctr">
              <a:buNone/>
              <a:defRPr cap="all" baseline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Espaço Reservado para Imagem 3">
            <a:extLst>
              <a:ext uri="{FF2B5EF4-FFF2-40B4-BE49-F238E27FC236}">
                <a16:creationId xmlns:a16="http://schemas.microsoft.com/office/drawing/2014/main" id="{57690751-C724-8D4F-9381-955F0B94D33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19859" y="749300"/>
            <a:ext cx="1828511" cy="53594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pt-BR"/>
              <a:t>Clique no ícone para adicionar uma imagem</a:t>
            </a:r>
            <a:endParaRPr lang="pt-BR" dirty="0"/>
          </a:p>
        </p:txBody>
      </p:sp>
      <p:sp>
        <p:nvSpPr>
          <p:cNvPr id="11" name="Espaço Reservado para Imagem 3">
            <a:extLst>
              <a:ext uri="{FF2B5EF4-FFF2-40B4-BE49-F238E27FC236}">
                <a16:creationId xmlns:a16="http://schemas.microsoft.com/office/drawing/2014/main" id="{C2BEE438-6C1A-2946-B70F-255A4EED30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51384" y="1646783"/>
            <a:ext cx="1616763" cy="433785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pt-BR"/>
              <a:t>Clique no ícone para adicionar uma imagem</a:t>
            </a:r>
          </a:p>
        </p:txBody>
      </p:sp>
      <p:sp>
        <p:nvSpPr>
          <p:cNvPr id="9" name="Espaço Reservado para Imagem 3">
            <a:extLst>
              <a:ext uri="{FF2B5EF4-FFF2-40B4-BE49-F238E27FC236}">
                <a16:creationId xmlns:a16="http://schemas.microsoft.com/office/drawing/2014/main" id="{48A63BEF-5E1C-1549-AADE-A802C31EE9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939636" y="1136012"/>
            <a:ext cx="2714625" cy="5359400"/>
          </a:xfrm>
          <a:ln w="63500">
            <a:solidFill>
              <a:schemeClr val="bg1"/>
            </a:solidFill>
          </a:ln>
        </p:spPr>
        <p:txBody>
          <a:bodyPr/>
          <a:lstStyle/>
          <a:p>
            <a:r>
              <a:rPr lang="pt-BR"/>
              <a:t>Clique no ícone para adicionar uma imagem</a:t>
            </a:r>
            <a:endParaRPr lang="pt-BR" dirty="0"/>
          </a:p>
        </p:txBody>
      </p:sp>
      <p:pic>
        <p:nvPicPr>
          <p:cNvPr id="13" name="Gráfico 12">
            <a:extLst>
              <a:ext uri="{FF2B5EF4-FFF2-40B4-BE49-F238E27FC236}">
                <a16:creationId xmlns:a16="http://schemas.microsoft.com/office/drawing/2014/main" id="{3AD3FB5C-151F-3B41-A698-B50B980A7E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454750" y="142098"/>
            <a:ext cx="899347" cy="505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52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D769D8F5-089E-E84D-833B-79C5CD7253F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</a:blip>
          <a:stretch>
            <a:fillRect/>
          </a:stretch>
        </p:blipFill>
        <p:spPr>
          <a:xfrm>
            <a:off x="187325" y="739227"/>
            <a:ext cx="6638661" cy="5142135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7428" y="711203"/>
            <a:ext cx="5875349" cy="5465760"/>
          </a:xfrm>
        </p:spPr>
        <p:txBody>
          <a:bodyPr/>
          <a:lstStyle>
            <a:lvl1pPr>
              <a:buFont typeface="Arial" panose="020B0604020202020204" pitchFamily="34" charset="0"/>
              <a:buChar char="•"/>
              <a:defRPr/>
            </a:lvl1pPr>
            <a:lvl2pPr>
              <a:buFont typeface="Arial" panose="020B0604020202020204" pitchFamily="34" charset="0"/>
              <a:buChar char="•"/>
              <a:defRPr/>
            </a:lvl2pPr>
            <a:lvl3pPr>
              <a:buFont typeface="Arial" panose="020B0604020202020204" pitchFamily="34" charset="0"/>
              <a:buChar char="•"/>
              <a:defRPr/>
            </a:lvl3pPr>
            <a:lvl4pPr>
              <a:buFont typeface="Arial" panose="020B0604020202020204" pitchFamily="34" charset="0"/>
              <a:buChar char="•"/>
              <a:defRPr/>
            </a:lvl4pPr>
            <a:lvl5pPr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Espaço Reservado para Imagem 3">
            <a:extLst>
              <a:ext uri="{FF2B5EF4-FFF2-40B4-BE49-F238E27FC236}">
                <a16:creationId xmlns:a16="http://schemas.microsoft.com/office/drawing/2014/main" id="{31BC8909-F3F0-3D43-9CBA-1F44512A887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38913" y="711200"/>
            <a:ext cx="5465762" cy="5465763"/>
          </a:xfrm>
          <a:solidFill>
            <a:schemeClr val="bg1"/>
          </a:solidFill>
          <a:ln w="82550">
            <a:solidFill>
              <a:schemeClr val="bg1"/>
            </a:solidFill>
          </a:ln>
        </p:spPr>
        <p:txBody>
          <a:bodyPr/>
          <a:lstStyle/>
          <a:p>
            <a:r>
              <a:rPr lang="pt-BR"/>
              <a:t>Clique no ícone para adicionar uma imagem</a:t>
            </a:r>
          </a:p>
        </p:txBody>
      </p:sp>
      <p:sp>
        <p:nvSpPr>
          <p:cNvPr id="10" name="Espaço Reservado para Imagem 9">
            <a:extLst>
              <a:ext uri="{FF2B5EF4-FFF2-40B4-BE49-F238E27FC236}">
                <a16:creationId xmlns:a16="http://schemas.microsoft.com/office/drawing/2014/main" id="{02138289-AA9A-3848-A76D-F67CB9FD702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008024" y="4330460"/>
            <a:ext cx="2527540" cy="2527540"/>
          </a:xfrm>
          <a:ln w="82550">
            <a:solidFill>
              <a:schemeClr val="bg1"/>
            </a:solidFill>
          </a:ln>
        </p:spPr>
        <p:txBody>
          <a:bodyPr/>
          <a:lstStyle/>
          <a:p>
            <a:r>
              <a:rPr lang="pt-BR"/>
              <a:t>Clique no ícone para adicionar uma imagem</a:t>
            </a:r>
          </a:p>
        </p:txBody>
      </p:sp>
      <p:pic>
        <p:nvPicPr>
          <p:cNvPr id="11" name="Gráfico 10">
            <a:extLst>
              <a:ext uri="{FF2B5EF4-FFF2-40B4-BE49-F238E27FC236}">
                <a16:creationId xmlns:a16="http://schemas.microsoft.com/office/drawing/2014/main" id="{B383F94A-9DAB-094E-A9EE-8B7AD40409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454750" y="142098"/>
            <a:ext cx="899347" cy="505882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7227BB7F-3E3E-0545-B252-9109AC4DCE1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0645" y="853302"/>
            <a:ext cx="6689558" cy="5181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0113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D2B3605-98E0-7146-8532-252A5770EDBE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4288D71-7953-9C4C-ADCB-100BA0E45BFD}" type="slidenum">
              <a:rPr lang="en-US" smtClean="0"/>
              <a:t>‹nº›</a:t>
            </a:fld>
            <a:endParaRPr lang="en-US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18CFCF7D-F52F-3642-8CFD-F4EF6C2A824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>
            <a:off x="1306102" y="-136524"/>
            <a:ext cx="8853898" cy="6858000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C769E7A3-83EA-0A42-AA0F-7FE6054BBF6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1438" y="-136524"/>
            <a:ext cx="88538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3841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D2B3605-98E0-7146-8532-252A5770EDBE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4288D71-7953-9C4C-ADCB-100BA0E45BF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1038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42907" y="274637"/>
            <a:ext cx="5524490" cy="5851525"/>
          </a:xfrm>
        </p:spPr>
        <p:txBody>
          <a:bodyPr>
            <a:normAutofit/>
          </a:bodyPr>
          <a:lstStyle>
            <a:lvl1pPr algn="r">
              <a:defRPr sz="5400" b="1"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324600" y="285750"/>
            <a:ext cx="5657851" cy="5851526"/>
          </a:xfrm>
        </p:spPr>
        <p:txBody>
          <a:bodyPr anchor="ctr">
            <a:normAutofit/>
          </a:bodyPr>
          <a:lstStyle>
            <a:lvl1pPr>
              <a:defRPr sz="3600" b="0"/>
            </a:lvl1pPr>
            <a:lvl2pPr>
              <a:defRPr sz="3200" b="0"/>
            </a:lvl2pPr>
            <a:lvl3pPr>
              <a:defRPr sz="2800" b="0"/>
            </a:lvl3pPr>
            <a:lvl4pPr>
              <a:defRPr sz="2400" b="0"/>
            </a:lvl4pPr>
            <a:lvl5pPr>
              <a:defRPr sz="2400" b="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1825DD9E-4348-8345-A5DF-678BCD4F4B4D}"/>
              </a:ext>
            </a:extLst>
          </p:cNvPr>
          <p:cNvCxnSpPr>
            <a:cxnSpLocks/>
          </p:cNvCxnSpPr>
          <p:nvPr/>
        </p:nvCxnSpPr>
        <p:spPr>
          <a:xfrm>
            <a:off x="6096000" y="274637"/>
            <a:ext cx="0" cy="5862639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5" name="Imagem 4">
            <a:extLst>
              <a:ext uri="{FF2B5EF4-FFF2-40B4-BE49-F238E27FC236}">
                <a16:creationId xmlns:a16="http://schemas.microsoft.com/office/drawing/2014/main" id="{74644D54-57AF-A04D-9998-68FAAD239E0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0964" y="-228601"/>
            <a:ext cx="88538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7612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D2B3605-98E0-7146-8532-252A5770EDBE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4288D71-7953-9C4C-ADCB-100BA0E45BFD}" type="slidenum">
              <a:rPr lang="en-US" smtClean="0"/>
              <a:t>‹nº›</a:t>
            </a:fld>
            <a:endParaRPr lang="en-US"/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E08CC3A5-42EE-3C49-8C1C-AA00B131DE1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680" y="-136524"/>
            <a:ext cx="88538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5660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D2B3605-98E0-7146-8532-252A5770EDBE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4288D71-7953-9C4C-ADCB-100BA0E45BFD}" type="slidenum">
              <a:rPr lang="en-US" smtClean="0"/>
              <a:t>‹nº›</a:t>
            </a:fld>
            <a:endParaRPr lang="en-US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E6B4860B-3844-8647-AA30-57EA2BC659E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>
            <a:off x="1012408" y="-136524"/>
            <a:ext cx="8853898" cy="68580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743F9BE0-E508-2642-A604-894769D8E77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5028" y="0"/>
            <a:ext cx="88538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7058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4556459-2A9D-CB4A-ACFE-4A51410A6B03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BF45800-CA44-F84E-B481-1FD9F9DB87A1}" type="slidenum">
              <a:rPr lang="en-US" smtClean="0"/>
              <a:t>‹nº›</a:t>
            </a:fld>
            <a:endParaRPr lang="en-US"/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C2BF1E4E-0E6E-784C-8F38-5576C05C100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8680" y="-109646"/>
            <a:ext cx="88538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7782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D2B3605-98E0-7146-8532-252A5770EDBE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4288D71-7953-9C4C-ADCB-100BA0E45BFD}" type="slidenum">
              <a:rPr lang="en-US" smtClean="0"/>
              <a:t>‹nº›</a:t>
            </a:fld>
            <a:endParaRPr lang="en-US"/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524E3794-9A04-9349-B483-3EEB166C751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385" y="-136524"/>
            <a:ext cx="88538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4631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D2B3605-98E0-7146-8532-252A5770EDBE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4288D71-7953-9C4C-ADCB-100BA0E45BF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452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819525" y="764742"/>
            <a:ext cx="4552950" cy="928591"/>
          </a:xfrm>
        </p:spPr>
        <p:txBody>
          <a:bodyPr>
            <a:normAutofit/>
          </a:bodyPr>
          <a:lstStyle>
            <a:lvl1pPr>
              <a:defRPr sz="3600" cap="all" spc="900" baseline="0"/>
            </a:lvl1pPr>
          </a:lstStyle>
          <a:p>
            <a:r>
              <a:rPr lang="en-US" dirty="0"/>
              <a:t>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828800" y="5520266"/>
            <a:ext cx="8534400" cy="423333"/>
          </a:xfrm>
        </p:spPr>
        <p:txBody>
          <a:bodyPr>
            <a:normAutofit/>
          </a:bodyPr>
          <a:lstStyle>
            <a:lvl1pPr marL="0" indent="0" algn="ctr">
              <a:buNone/>
              <a:defRPr sz="2400" cap="all" spc="900" baseline="0">
                <a:solidFill>
                  <a:srgbClr val="19777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err="1"/>
              <a:t>autor</a:t>
            </a:r>
            <a:endParaRPr lang="en-US" dirty="0"/>
          </a:p>
        </p:txBody>
      </p:sp>
      <p:pic>
        <p:nvPicPr>
          <p:cNvPr id="10" name="Gráfico 9">
            <a:extLst>
              <a:ext uri="{FF2B5EF4-FFF2-40B4-BE49-F238E27FC236}">
                <a16:creationId xmlns:a16="http://schemas.microsoft.com/office/drawing/2014/main" id="{C33B1B5F-9402-6E46-8726-5D69594C884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11744" y="0"/>
            <a:ext cx="568512" cy="676940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A28A3C9E-079E-3747-A3A0-44442AFE72B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3469" y="-254025"/>
            <a:ext cx="88538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2541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D2B3605-98E0-7146-8532-252A5770EDBE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4288D71-7953-9C4C-ADCB-100BA0E45BF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14872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42907" y="274637"/>
            <a:ext cx="5524490" cy="5851525"/>
          </a:xfrm>
        </p:spPr>
        <p:txBody>
          <a:bodyPr>
            <a:normAutofit/>
          </a:bodyPr>
          <a:lstStyle>
            <a:lvl1pPr algn="r">
              <a:defRPr sz="5400" b="1"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324600" y="285750"/>
            <a:ext cx="5657851" cy="5851526"/>
          </a:xfrm>
        </p:spPr>
        <p:txBody>
          <a:bodyPr anchor="ctr">
            <a:normAutofit/>
          </a:bodyPr>
          <a:lstStyle>
            <a:lvl1pPr>
              <a:defRPr sz="3600" b="0"/>
            </a:lvl1pPr>
            <a:lvl2pPr>
              <a:defRPr sz="3200" b="0"/>
            </a:lvl2pPr>
            <a:lvl3pPr>
              <a:defRPr sz="2800" b="0"/>
            </a:lvl3pPr>
            <a:lvl4pPr>
              <a:defRPr sz="2400" b="0"/>
            </a:lvl4pPr>
            <a:lvl5pPr>
              <a:defRPr sz="2400" b="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1825DD9E-4348-8345-A5DF-678BCD4F4B4D}"/>
              </a:ext>
            </a:extLst>
          </p:cNvPr>
          <p:cNvCxnSpPr>
            <a:cxnSpLocks/>
          </p:cNvCxnSpPr>
          <p:nvPr/>
        </p:nvCxnSpPr>
        <p:spPr>
          <a:xfrm>
            <a:off x="6096000" y="274637"/>
            <a:ext cx="0" cy="5862639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71043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9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37412" y="6242471"/>
            <a:ext cx="5844988" cy="451226"/>
          </a:xfrm>
        </p:spPr>
        <p:txBody>
          <a:bodyPr>
            <a:noAutofit/>
          </a:bodyPr>
          <a:lstStyle>
            <a:lvl1pPr>
              <a:defRPr sz="2000"/>
            </a:lvl1pPr>
          </a:lstStyle>
          <a:p>
            <a:r>
              <a:rPr lang="en-US" dirty="0" err="1"/>
              <a:t>fonte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737412" y="711203"/>
            <a:ext cx="5844988" cy="5241362"/>
          </a:xfrm>
        </p:spPr>
        <p:txBody>
          <a:bodyPr anchor="ctr"/>
          <a:lstStyle>
            <a:lvl1pPr indent="0" algn="ctr">
              <a:buNone/>
              <a:defRPr i="1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1" name="Espaço Reservado para Imagem 40">
            <a:extLst>
              <a:ext uri="{FF2B5EF4-FFF2-40B4-BE49-F238E27FC236}">
                <a16:creationId xmlns:a16="http://schemas.microsoft.com/office/drawing/2014/main" id="{1847BAF3-4AAB-2540-A9FE-C08A6150242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96944" y="711202"/>
            <a:ext cx="5414962" cy="5414962"/>
          </a:xfrm>
          <a:custGeom>
            <a:avLst/>
            <a:gdLst>
              <a:gd name="connsiteX0" fmla="*/ 2707481 w 5414962"/>
              <a:gd name="connsiteY0" fmla="*/ 495370 h 5414962"/>
              <a:gd name="connsiteX1" fmla="*/ 4908456 w 5414962"/>
              <a:gd name="connsiteY1" fmla="*/ 2707481 h 5414962"/>
              <a:gd name="connsiteX2" fmla="*/ 2707481 w 5414962"/>
              <a:gd name="connsiteY2" fmla="*/ 4919592 h 5414962"/>
              <a:gd name="connsiteX3" fmla="*/ 506506 w 5414962"/>
              <a:gd name="connsiteY3" fmla="*/ 2707481 h 5414962"/>
              <a:gd name="connsiteX4" fmla="*/ 2707481 w 5414962"/>
              <a:gd name="connsiteY4" fmla="*/ 495370 h 5414962"/>
              <a:gd name="connsiteX5" fmla="*/ 2707481 w 5414962"/>
              <a:gd name="connsiteY5" fmla="*/ 165590 h 5414962"/>
              <a:gd name="connsiteX6" fmla="*/ 165590 w 5414962"/>
              <a:gd name="connsiteY6" fmla="*/ 2707481 h 5414962"/>
              <a:gd name="connsiteX7" fmla="*/ 2707481 w 5414962"/>
              <a:gd name="connsiteY7" fmla="*/ 5249372 h 5414962"/>
              <a:gd name="connsiteX8" fmla="*/ 5249372 w 5414962"/>
              <a:gd name="connsiteY8" fmla="*/ 2707481 h 5414962"/>
              <a:gd name="connsiteX9" fmla="*/ 2707481 w 5414962"/>
              <a:gd name="connsiteY9" fmla="*/ 165590 h 5414962"/>
              <a:gd name="connsiteX10" fmla="*/ 2707481 w 5414962"/>
              <a:gd name="connsiteY10" fmla="*/ 0 h 5414962"/>
              <a:gd name="connsiteX11" fmla="*/ 5414962 w 5414962"/>
              <a:gd name="connsiteY11" fmla="*/ 2707481 h 5414962"/>
              <a:gd name="connsiteX12" fmla="*/ 2707481 w 5414962"/>
              <a:gd name="connsiteY12" fmla="*/ 5414962 h 5414962"/>
              <a:gd name="connsiteX13" fmla="*/ 0 w 5414962"/>
              <a:gd name="connsiteY13" fmla="*/ 2707481 h 5414962"/>
              <a:gd name="connsiteX14" fmla="*/ 2707481 w 5414962"/>
              <a:gd name="connsiteY14" fmla="*/ 0 h 5414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414962" h="5414962">
                <a:moveTo>
                  <a:pt x="2707481" y="495370"/>
                </a:moveTo>
                <a:cubicBezTo>
                  <a:pt x="3923046" y="495370"/>
                  <a:pt x="4908456" y="1485766"/>
                  <a:pt x="4908456" y="2707481"/>
                </a:cubicBezTo>
                <a:cubicBezTo>
                  <a:pt x="4908456" y="3929196"/>
                  <a:pt x="3923046" y="4919592"/>
                  <a:pt x="2707481" y="4919592"/>
                </a:cubicBezTo>
                <a:cubicBezTo>
                  <a:pt x="1491916" y="4919592"/>
                  <a:pt x="506506" y="3929196"/>
                  <a:pt x="506506" y="2707481"/>
                </a:cubicBezTo>
                <a:cubicBezTo>
                  <a:pt x="506506" y="1485766"/>
                  <a:pt x="1491916" y="495370"/>
                  <a:pt x="2707481" y="495370"/>
                </a:cubicBezTo>
                <a:close/>
                <a:moveTo>
                  <a:pt x="2707481" y="165590"/>
                </a:moveTo>
                <a:cubicBezTo>
                  <a:pt x="1303633" y="165590"/>
                  <a:pt x="165590" y="1303633"/>
                  <a:pt x="165590" y="2707481"/>
                </a:cubicBezTo>
                <a:cubicBezTo>
                  <a:pt x="165590" y="4111329"/>
                  <a:pt x="1303633" y="5249372"/>
                  <a:pt x="2707481" y="5249372"/>
                </a:cubicBezTo>
                <a:cubicBezTo>
                  <a:pt x="4111329" y="5249372"/>
                  <a:pt x="5249372" y="4111329"/>
                  <a:pt x="5249372" y="2707481"/>
                </a:cubicBezTo>
                <a:cubicBezTo>
                  <a:pt x="5249372" y="1303633"/>
                  <a:pt x="4111329" y="165590"/>
                  <a:pt x="2707481" y="165590"/>
                </a:cubicBezTo>
                <a:close/>
                <a:moveTo>
                  <a:pt x="2707481" y="0"/>
                </a:moveTo>
                <a:cubicBezTo>
                  <a:pt x="4202781" y="0"/>
                  <a:pt x="5414962" y="1212181"/>
                  <a:pt x="5414962" y="2707481"/>
                </a:cubicBezTo>
                <a:cubicBezTo>
                  <a:pt x="5414962" y="4202781"/>
                  <a:pt x="4202781" y="5414962"/>
                  <a:pt x="2707481" y="5414962"/>
                </a:cubicBezTo>
                <a:cubicBezTo>
                  <a:pt x="1212181" y="5414962"/>
                  <a:pt x="0" y="4202781"/>
                  <a:pt x="0" y="2707481"/>
                </a:cubicBezTo>
                <a:cubicBezTo>
                  <a:pt x="0" y="1212181"/>
                  <a:pt x="1212181" y="0"/>
                  <a:pt x="2707481" y="0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</a:p>
        </p:txBody>
      </p:sp>
      <p:pic>
        <p:nvPicPr>
          <p:cNvPr id="44" name="Gráfico 43">
            <a:extLst>
              <a:ext uri="{FF2B5EF4-FFF2-40B4-BE49-F238E27FC236}">
                <a16:creationId xmlns:a16="http://schemas.microsoft.com/office/drawing/2014/main" id="{A633E95A-573D-0448-9782-B3567C0E769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20168" y="-23891"/>
            <a:ext cx="568512" cy="676940"/>
          </a:xfrm>
          <a:prstGeom prst="rect">
            <a:avLst/>
          </a:prstGeom>
        </p:spPr>
      </p:pic>
      <p:pic>
        <p:nvPicPr>
          <p:cNvPr id="46" name="Gráfico 45">
            <a:extLst>
              <a:ext uri="{FF2B5EF4-FFF2-40B4-BE49-F238E27FC236}">
                <a16:creationId xmlns:a16="http://schemas.microsoft.com/office/drawing/2014/main" id="{FEB06EEF-92B9-A144-B7B0-FBA778EDF17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278675" y="-14590"/>
            <a:ext cx="862106" cy="662350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E8867537-BC27-6449-9CDD-B841A28B1C6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2454750" y="6242472"/>
            <a:ext cx="899347" cy="505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97177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0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14950" y="484188"/>
            <a:ext cx="6267450" cy="1143000"/>
          </a:xfrm>
        </p:spPr>
        <p:txBody>
          <a:bodyPr/>
          <a:lstStyle>
            <a:lvl1pPr algn="l">
              <a:defRPr b="1"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14950" y="2019300"/>
            <a:ext cx="6267450" cy="4106864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14" name="Espaço Reservado para Imagem 13">
            <a:extLst>
              <a:ext uri="{FF2B5EF4-FFF2-40B4-BE49-F238E27FC236}">
                <a16:creationId xmlns:a16="http://schemas.microsoft.com/office/drawing/2014/main" id="{150A4962-0155-644D-8F10-8E7C917A6FE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39733"/>
            <a:ext cx="5060217" cy="6578534"/>
          </a:xfrm>
          <a:custGeom>
            <a:avLst/>
            <a:gdLst>
              <a:gd name="connsiteX0" fmla="*/ 4626387 w 5060217"/>
              <a:gd name="connsiteY0" fmla="*/ 1823052 h 6578534"/>
              <a:gd name="connsiteX1" fmla="*/ 4638696 w 5060217"/>
              <a:gd name="connsiteY1" fmla="*/ 1870924 h 6578534"/>
              <a:gd name="connsiteX2" fmla="*/ 4686300 w 5060217"/>
              <a:gd name="connsiteY2" fmla="*/ 2343150 h 6578534"/>
              <a:gd name="connsiteX3" fmla="*/ 4674589 w 5060217"/>
              <a:gd name="connsiteY3" fmla="*/ 2575083 h 6578534"/>
              <a:gd name="connsiteX4" fmla="*/ 4702153 w 5060217"/>
              <a:gd name="connsiteY4" fmla="*/ 2682374 h 6578534"/>
              <a:gd name="connsiteX5" fmla="*/ 4281462 w 5060217"/>
              <a:gd name="connsiteY5" fmla="*/ 4824102 h 6578534"/>
              <a:gd name="connsiteX6" fmla="*/ 2196131 w 5060217"/>
              <a:gd name="connsiteY6" fmla="*/ 6320569 h 6578534"/>
              <a:gd name="connsiteX7" fmla="*/ 2066079 w 5060217"/>
              <a:gd name="connsiteY7" fmla="*/ 6326178 h 6578534"/>
              <a:gd name="connsiteX8" fmla="*/ 2123338 w 5060217"/>
              <a:gd name="connsiteY8" fmla="*/ 6350242 h 6578534"/>
              <a:gd name="connsiteX9" fmla="*/ 4683301 w 5060217"/>
              <a:gd name="connsiteY9" fmla="*/ 4294505 h 6578534"/>
              <a:gd name="connsiteX10" fmla="*/ 4655854 w 5060217"/>
              <a:gd name="connsiteY10" fmla="*/ 1877393 h 6578534"/>
              <a:gd name="connsiteX11" fmla="*/ 3498592 w 5060217"/>
              <a:gd name="connsiteY11" fmla="*/ 1056985 h 6578534"/>
              <a:gd name="connsiteX12" fmla="*/ 3337138 w 5060217"/>
              <a:gd name="connsiteY12" fmla="*/ 1066413 h 6578534"/>
              <a:gd name="connsiteX13" fmla="*/ 3413706 w 5060217"/>
              <a:gd name="connsiteY13" fmla="*/ 1185500 h 6578534"/>
              <a:gd name="connsiteX14" fmla="*/ 3500323 w 5060217"/>
              <a:gd name="connsiteY14" fmla="*/ 1350784 h 6578534"/>
              <a:gd name="connsiteX15" fmla="*/ 3549467 w 5060217"/>
              <a:gd name="connsiteY15" fmla="*/ 1360682 h 6578534"/>
              <a:gd name="connsiteX16" fmla="*/ 3921987 w 5060217"/>
              <a:gd name="connsiteY16" fmla="*/ 1516770 h 6578534"/>
              <a:gd name="connsiteX17" fmla="*/ 4370293 w 5060217"/>
              <a:gd name="connsiteY17" fmla="*/ 1919500 h 6578534"/>
              <a:gd name="connsiteX18" fmla="*/ 4455962 w 5060217"/>
              <a:gd name="connsiteY18" fmla="*/ 2049627 h 6578534"/>
              <a:gd name="connsiteX19" fmla="*/ 4435081 w 5060217"/>
              <a:gd name="connsiteY19" fmla="*/ 1912810 h 6578534"/>
              <a:gd name="connsiteX20" fmla="*/ 4220742 w 5060217"/>
              <a:gd name="connsiteY20" fmla="*/ 1325333 h 6578534"/>
              <a:gd name="connsiteX21" fmla="*/ 4209760 w 5060217"/>
              <a:gd name="connsiteY21" fmla="*/ 1307255 h 6578534"/>
              <a:gd name="connsiteX22" fmla="*/ 4180962 w 5060217"/>
              <a:gd name="connsiteY22" fmla="*/ 1283086 h 6578534"/>
              <a:gd name="connsiteX23" fmla="*/ 3857392 w 5060217"/>
              <a:gd name="connsiteY23" fmla="*/ 1116874 h 6578534"/>
              <a:gd name="connsiteX24" fmla="*/ 3498592 w 5060217"/>
              <a:gd name="connsiteY24" fmla="*/ 1056985 h 6578534"/>
              <a:gd name="connsiteX25" fmla="*/ 2343150 w 5060217"/>
              <a:gd name="connsiteY25" fmla="*/ 207837 h 6578534"/>
              <a:gd name="connsiteX26" fmla="*/ 207837 w 5060217"/>
              <a:gd name="connsiteY26" fmla="*/ 2343150 h 6578534"/>
              <a:gd name="connsiteX27" fmla="*/ 251219 w 5060217"/>
              <a:gd name="connsiteY27" fmla="*/ 2773490 h 6578534"/>
              <a:gd name="connsiteX28" fmla="*/ 290895 w 5060217"/>
              <a:gd name="connsiteY28" fmla="*/ 2927795 h 6578534"/>
              <a:gd name="connsiteX29" fmla="*/ 304623 w 5060217"/>
              <a:gd name="connsiteY29" fmla="*/ 2811191 h 6578534"/>
              <a:gd name="connsiteX30" fmla="*/ 2225450 w 5060217"/>
              <a:gd name="connsiteY30" fmla="*/ 416807 h 6578534"/>
              <a:gd name="connsiteX31" fmla="*/ 2403559 w 5060217"/>
              <a:gd name="connsiteY31" fmla="*/ 428421 h 6578534"/>
              <a:gd name="connsiteX32" fmla="*/ 3211391 w 5060217"/>
              <a:gd name="connsiteY32" fmla="*/ 899383 h 6578534"/>
              <a:gd name="connsiteX33" fmla="*/ 3224132 w 5060217"/>
              <a:gd name="connsiteY33" fmla="*/ 915764 h 6578534"/>
              <a:gd name="connsiteX34" fmla="*/ 3318049 w 5060217"/>
              <a:gd name="connsiteY34" fmla="*/ 898513 h 6578534"/>
              <a:gd name="connsiteX35" fmla="*/ 3910602 w 5060217"/>
              <a:gd name="connsiteY35" fmla="*/ 956283 h 6578534"/>
              <a:gd name="connsiteX36" fmla="*/ 3996185 w 5060217"/>
              <a:gd name="connsiteY36" fmla="*/ 992012 h 6578534"/>
              <a:gd name="connsiteX37" fmla="*/ 3990862 w 5060217"/>
              <a:gd name="connsiteY37" fmla="*/ 984893 h 6578534"/>
              <a:gd name="connsiteX38" fmla="*/ 2343150 w 5060217"/>
              <a:gd name="connsiteY38" fmla="*/ 207837 h 6578534"/>
              <a:gd name="connsiteX39" fmla="*/ 2343150 w 5060217"/>
              <a:gd name="connsiteY39" fmla="*/ 0 h 6578534"/>
              <a:gd name="connsiteX40" fmla="*/ 4403495 w 5060217"/>
              <a:gd name="connsiteY40" fmla="*/ 1226266 h 6578534"/>
              <a:gd name="connsiteX41" fmla="*/ 4422802 w 5060217"/>
              <a:gd name="connsiteY41" fmla="*/ 1266345 h 6578534"/>
              <a:gd name="connsiteX42" fmla="*/ 4559761 w 5060217"/>
              <a:gd name="connsiteY42" fmla="*/ 1413593 h 6578534"/>
              <a:gd name="connsiteX43" fmla="*/ 4843890 w 5060217"/>
              <a:gd name="connsiteY43" fmla="*/ 4347715 h 6578534"/>
              <a:gd name="connsiteX44" fmla="*/ 2070128 w 5060217"/>
              <a:gd name="connsiteY44" fmla="*/ 6510832 h 6578534"/>
              <a:gd name="connsiteX45" fmla="*/ 1715274 w 5060217"/>
              <a:gd name="connsiteY45" fmla="*/ 6330634 h 6578534"/>
              <a:gd name="connsiteX46" fmla="*/ 1665862 w 5060217"/>
              <a:gd name="connsiteY46" fmla="*/ 6290042 h 6578534"/>
              <a:gd name="connsiteX47" fmla="*/ 1589330 w 5060217"/>
              <a:gd name="connsiteY47" fmla="*/ 6274629 h 6578534"/>
              <a:gd name="connsiteX48" fmla="*/ 1216810 w 5060217"/>
              <a:gd name="connsiteY48" fmla="*/ 6118541 h 6578534"/>
              <a:gd name="connsiteX49" fmla="*/ 387914 w 5060217"/>
              <a:gd name="connsiteY49" fmla="*/ 4504609 h 6578534"/>
              <a:gd name="connsiteX50" fmla="*/ 391971 w 5060217"/>
              <a:gd name="connsiteY50" fmla="*/ 4333331 h 6578534"/>
              <a:gd name="connsiteX51" fmla="*/ 388698 w 5060217"/>
              <a:gd name="connsiteY51" fmla="*/ 4323241 h 6578534"/>
              <a:gd name="connsiteX52" fmla="*/ 270295 w 5060217"/>
              <a:gd name="connsiteY52" fmla="*/ 3604092 h 6578534"/>
              <a:gd name="connsiteX53" fmla="*/ 264183 w 5060217"/>
              <a:gd name="connsiteY53" fmla="*/ 3421376 h 6578534"/>
              <a:gd name="connsiteX54" fmla="*/ 184136 w 5060217"/>
              <a:gd name="connsiteY54" fmla="*/ 3255210 h 6578534"/>
              <a:gd name="connsiteX55" fmla="*/ 0 w 5060217"/>
              <a:gd name="connsiteY55" fmla="*/ 2343150 h 6578534"/>
              <a:gd name="connsiteX56" fmla="*/ 2343150 w 5060217"/>
              <a:gd name="connsiteY56" fmla="*/ 0 h 6578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5060217" h="6578534">
                <a:moveTo>
                  <a:pt x="4626387" y="1823052"/>
                </a:moveTo>
                <a:lnTo>
                  <a:pt x="4638696" y="1870924"/>
                </a:lnTo>
                <a:cubicBezTo>
                  <a:pt x="4669909" y="2023457"/>
                  <a:pt x="4686300" y="2181389"/>
                  <a:pt x="4686300" y="2343150"/>
                </a:cubicBezTo>
                <a:lnTo>
                  <a:pt x="4674589" y="2575083"/>
                </a:lnTo>
                <a:lnTo>
                  <a:pt x="4702153" y="2682374"/>
                </a:lnTo>
                <a:cubicBezTo>
                  <a:pt x="4834570" y="3328070"/>
                  <a:pt x="4701658" y="4109309"/>
                  <a:pt x="4281462" y="4824102"/>
                </a:cubicBezTo>
                <a:cubicBezTo>
                  <a:pt x="3767890" y="5697739"/>
                  <a:pt x="2958871" y="6244674"/>
                  <a:pt x="2196131" y="6320569"/>
                </a:cubicBezTo>
                <a:lnTo>
                  <a:pt x="2066079" y="6326178"/>
                </a:lnTo>
                <a:lnTo>
                  <a:pt x="2123338" y="6350242"/>
                </a:lnTo>
                <a:cubicBezTo>
                  <a:pt x="3058321" y="6660044"/>
                  <a:pt x="4204456" y="5739660"/>
                  <a:pt x="4683301" y="4294505"/>
                </a:cubicBezTo>
                <a:cubicBezTo>
                  <a:pt x="4982580" y="3391283"/>
                  <a:pt x="4950367" y="2496843"/>
                  <a:pt x="4655854" y="1877393"/>
                </a:cubicBezTo>
                <a:close/>
                <a:moveTo>
                  <a:pt x="3498592" y="1056985"/>
                </a:moveTo>
                <a:lnTo>
                  <a:pt x="3337138" y="1066413"/>
                </a:lnTo>
                <a:lnTo>
                  <a:pt x="3413706" y="1185500"/>
                </a:lnTo>
                <a:lnTo>
                  <a:pt x="3500323" y="1350784"/>
                </a:lnTo>
                <a:lnTo>
                  <a:pt x="3549467" y="1360682"/>
                </a:lnTo>
                <a:cubicBezTo>
                  <a:pt x="3678935" y="1395549"/>
                  <a:pt x="3803793" y="1447289"/>
                  <a:pt x="3921987" y="1516770"/>
                </a:cubicBezTo>
                <a:cubicBezTo>
                  <a:pt x="4099277" y="1620991"/>
                  <a:pt x="4248983" y="1757728"/>
                  <a:pt x="4370293" y="1919500"/>
                </a:cubicBezTo>
                <a:lnTo>
                  <a:pt x="4455962" y="2049627"/>
                </a:lnTo>
                <a:lnTo>
                  <a:pt x="4435081" y="1912810"/>
                </a:lnTo>
                <a:cubicBezTo>
                  <a:pt x="4392415" y="1704304"/>
                  <a:pt x="4319359" y="1506869"/>
                  <a:pt x="4220742" y="1325333"/>
                </a:cubicBezTo>
                <a:lnTo>
                  <a:pt x="4209760" y="1307255"/>
                </a:lnTo>
                <a:lnTo>
                  <a:pt x="4180962" y="1283086"/>
                </a:lnTo>
                <a:cubicBezTo>
                  <a:pt x="4082306" y="1211713"/>
                  <a:pt x="3974264" y="1155599"/>
                  <a:pt x="3857392" y="1116874"/>
                </a:cubicBezTo>
                <a:cubicBezTo>
                  <a:pt x="3740519" y="1078148"/>
                  <a:pt x="3620347" y="1058645"/>
                  <a:pt x="3498592" y="1056985"/>
                </a:cubicBezTo>
                <a:close/>
                <a:moveTo>
                  <a:pt x="2343150" y="207837"/>
                </a:moveTo>
                <a:cubicBezTo>
                  <a:pt x="1163849" y="207837"/>
                  <a:pt x="207837" y="1163849"/>
                  <a:pt x="207837" y="2343150"/>
                </a:cubicBezTo>
                <a:cubicBezTo>
                  <a:pt x="207837" y="2490563"/>
                  <a:pt x="222775" y="2634487"/>
                  <a:pt x="251219" y="2773490"/>
                </a:cubicBezTo>
                <a:lnTo>
                  <a:pt x="290895" y="2927795"/>
                </a:lnTo>
                <a:lnTo>
                  <a:pt x="304623" y="2811191"/>
                </a:lnTo>
                <a:cubicBezTo>
                  <a:pt x="499268" y="1449911"/>
                  <a:pt x="1337364" y="427213"/>
                  <a:pt x="2225450" y="416807"/>
                </a:cubicBezTo>
                <a:cubicBezTo>
                  <a:pt x="2284657" y="416113"/>
                  <a:pt x="2344085" y="419918"/>
                  <a:pt x="2403559" y="428421"/>
                </a:cubicBezTo>
                <a:cubicBezTo>
                  <a:pt x="2715799" y="473068"/>
                  <a:pt x="2990520" y="641675"/>
                  <a:pt x="3211391" y="899383"/>
                </a:cubicBezTo>
                <a:lnTo>
                  <a:pt x="3224132" y="915764"/>
                </a:lnTo>
                <a:lnTo>
                  <a:pt x="3318049" y="898513"/>
                </a:lnTo>
                <a:cubicBezTo>
                  <a:pt x="3519055" y="875060"/>
                  <a:pt x="3718664" y="892685"/>
                  <a:pt x="3910602" y="956283"/>
                </a:cubicBezTo>
                <a:lnTo>
                  <a:pt x="3996185" y="992012"/>
                </a:lnTo>
                <a:lnTo>
                  <a:pt x="3990862" y="984893"/>
                </a:lnTo>
                <a:cubicBezTo>
                  <a:pt x="3599214" y="510325"/>
                  <a:pt x="3006507" y="207837"/>
                  <a:pt x="2343150" y="207837"/>
                </a:cubicBezTo>
                <a:close/>
                <a:moveTo>
                  <a:pt x="2343150" y="0"/>
                </a:moveTo>
                <a:cubicBezTo>
                  <a:pt x="3232834" y="0"/>
                  <a:pt x="4006707" y="495847"/>
                  <a:pt x="4403495" y="1226266"/>
                </a:cubicBezTo>
                <a:lnTo>
                  <a:pt x="4422802" y="1266345"/>
                </a:lnTo>
                <a:lnTo>
                  <a:pt x="4559761" y="1413593"/>
                </a:lnTo>
                <a:cubicBezTo>
                  <a:pt x="5085320" y="2055637"/>
                  <a:pt x="5225065" y="3197331"/>
                  <a:pt x="4843890" y="4347715"/>
                </a:cubicBezTo>
                <a:cubicBezTo>
                  <a:pt x="4335657" y="5881561"/>
                  <a:pt x="3093801" y="6850022"/>
                  <a:pt x="2070128" y="6510832"/>
                </a:cubicBezTo>
                <a:cubicBezTo>
                  <a:pt x="1942168" y="6468433"/>
                  <a:pt x="1823676" y="6407609"/>
                  <a:pt x="1715274" y="6330634"/>
                </a:cubicBezTo>
                <a:lnTo>
                  <a:pt x="1665862" y="6290042"/>
                </a:lnTo>
                <a:lnTo>
                  <a:pt x="1589330" y="6274629"/>
                </a:lnTo>
                <a:cubicBezTo>
                  <a:pt x="1459861" y="6239762"/>
                  <a:pt x="1335003" y="6188022"/>
                  <a:pt x="1216810" y="6118541"/>
                </a:cubicBezTo>
                <a:cubicBezTo>
                  <a:pt x="684939" y="5805878"/>
                  <a:pt x="401323" y="5200572"/>
                  <a:pt x="387914" y="4504609"/>
                </a:cubicBezTo>
                <a:lnTo>
                  <a:pt x="391971" y="4333331"/>
                </a:lnTo>
                <a:lnTo>
                  <a:pt x="388698" y="4323241"/>
                </a:lnTo>
                <a:cubicBezTo>
                  <a:pt x="325807" y="4100152"/>
                  <a:pt x="285323" y="3858268"/>
                  <a:pt x="270295" y="3604092"/>
                </a:cubicBezTo>
                <a:lnTo>
                  <a:pt x="264183" y="3421376"/>
                </a:lnTo>
                <a:lnTo>
                  <a:pt x="184136" y="3255210"/>
                </a:lnTo>
                <a:cubicBezTo>
                  <a:pt x="65567" y="2974879"/>
                  <a:pt x="0" y="2666672"/>
                  <a:pt x="0" y="2343150"/>
                </a:cubicBezTo>
                <a:cubicBezTo>
                  <a:pt x="0" y="1049064"/>
                  <a:pt x="1049064" y="0"/>
                  <a:pt x="2343150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C73B995A-5358-DE44-AF55-15FBDCC05B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7999001" y="6308728"/>
            <a:ext cx="899347" cy="505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6021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295900" y="304801"/>
            <a:ext cx="6286500" cy="5821364"/>
          </a:xfrm>
        </p:spPr>
        <p:txBody>
          <a:bodyPr anchor="ctr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Espaço Reservado para Imagem 13">
            <a:extLst>
              <a:ext uri="{FF2B5EF4-FFF2-40B4-BE49-F238E27FC236}">
                <a16:creationId xmlns:a16="http://schemas.microsoft.com/office/drawing/2014/main" id="{150A4962-0155-644D-8F10-8E7C917A6FE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39733"/>
            <a:ext cx="5060217" cy="6578534"/>
          </a:xfrm>
          <a:custGeom>
            <a:avLst/>
            <a:gdLst>
              <a:gd name="connsiteX0" fmla="*/ 4626387 w 5060217"/>
              <a:gd name="connsiteY0" fmla="*/ 1823052 h 6578534"/>
              <a:gd name="connsiteX1" fmla="*/ 4638696 w 5060217"/>
              <a:gd name="connsiteY1" fmla="*/ 1870924 h 6578534"/>
              <a:gd name="connsiteX2" fmla="*/ 4686300 w 5060217"/>
              <a:gd name="connsiteY2" fmla="*/ 2343150 h 6578534"/>
              <a:gd name="connsiteX3" fmla="*/ 4674589 w 5060217"/>
              <a:gd name="connsiteY3" fmla="*/ 2575083 h 6578534"/>
              <a:gd name="connsiteX4" fmla="*/ 4702153 w 5060217"/>
              <a:gd name="connsiteY4" fmla="*/ 2682374 h 6578534"/>
              <a:gd name="connsiteX5" fmla="*/ 4281462 w 5060217"/>
              <a:gd name="connsiteY5" fmla="*/ 4824102 h 6578534"/>
              <a:gd name="connsiteX6" fmla="*/ 2196131 w 5060217"/>
              <a:gd name="connsiteY6" fmla="*/ 6320569 h 6578534"/>
              <a:gd name="connsiteX7" fmla="*/ 2066079 w 5060217"/>
              <a:gd name="connsiteY7" fmla="*/ 6326178 h 6578534"/>
              <a:gd name="connsiteX8" fmla="*/ 2123338 w 5060217"/>
              <a:gd name="connsiteY8" fmla="*/ 6350242 h 6578534"/>
              <a:gd name="connsiteX9" fmla="*/ 4683301 w 5060217"/>
              <a:gd name="connsiteY9" fmla="*/ 4294505 h 6578534"/>
              <a:gd name="connsiteX10" fmla="*/ 4655854 w 5060217"/>
              <a:gd name="connsiteY10" fmla="*/ 1877393 h 6578534"/>
              <a:gd name="connsiteX11" fmla="*/ 3498592 w 5060217"/>
              <a:gd name="connsiteY11" fmla="*/ 1056985 h 6578534"/>
              <a:gd name="connsiteX12" fmla="*/ 3337138 w 5060217"/>
              <a:gd name="connsiteY12" fmla="*/ 1066413 h 6578534"/>
              <a:gd name="connsiteX13" fmla="*/ 3413706 w 5060217"/>
              <a:gd name="connsiteY13" fmla="*/ 1185500 h 6578534"/>
              <a:gd name="connsiteX14" fmla="*/ 3500323 w 5060217"/>
              <a:gd name="connsiteY14" fmla="*/ 1350784 h 6578534"/>
              <a:gd name="connsiteX15" fmla="*/ 3549467 w 5060217"/>
              <a:gd name="connsiteY15" fmla="*/ 1360682 h 6578534"/>
              <a:gd name="connsiteX16" fmla="*/ 3921987 w 5060217"/>
              <a:gd name="connsiteY16" fmla="*/ 1516770 h 6578534"/>
              <a:gd name="connsiteX17" fmla="*/ 4370293 w 5060217"/>
              <a:gd name="connsiteY17" fmla="*/ 1919500 h 6578534"/>
              <a:gd name="connsiteX18" fmla="*/ 4455962 w 5060217"/>
              <a:gd name="connsiteY18" fmla="*/ 2049627 h 6578534"/>
              <a:gd name="connsiteX19" fmla="*/ 4435081 w 5060217"/>
              <a:gd name="connsiteY19" fmla="*/ 1912810 h 6578534"/>
              <a:gd name="connsiteX20" fmla="*/ 4220742 w 5060217"/>
              <a:gd name="connsiteY20" fmla="*/ 1325333 h 6578534"/>
              <a:gd name="connsiteX21" fmla="*/ 4209760 w 5060217"/>
              <a:gd name="connsiteY21" fmla="*/ 1307255 h 6578534"/>
              <a:gd name="connsiteX22" fmla="*/ 4180962 w 5060217"/>
              <a:gd name="connsiteY22" fmla="*/ 1283086 h 6578534"/>
              <a:gd name="connsiteX23" fmla="*/ 3857392 w 5060217"/>
              <a:gd name="connsiteY23" fmla="*/ 1116874 h 6578534"/>
              <a:gd name="connsiteX24" fmla="*/ 3498592 w 5060217"/>
              <a:gd name="connsiteY24" fmla="*/ 1056985 h 6578534"/>
              <a:gd name="connsiteX25" fmla="*/ 2343150 w 5060217"/>
              <a:gd name="connsiteY25" fmla="*/ 207837 h 6578534"/>
              <a:gd name="connsiteX26" fmla="*/ 207837 w 5060217"/>
              <a:gd name="connsiteY26" fmla="*/ 2343150 h 6578534"/>
              <a:gd name="connsiteX27" fmla="*/ 251219 w 5060217"/>
              <a:gd name="connsiteY27" fmla="*/ 2773490 h 6578534"/>
              <a:gd name="connsiteX28" fmla="*/ 290895 w 5060217"/>
              <a:gd name="connsiteY28" fmla="*/ 2927795 h 6578534"/>
              <a:gd name="connsiteX29" fmla="*/ 304623 w 5060217"/>
              <a:gd name="connsiteY29" fmla="*/ 2811191 h 6578534"/>
              <a:gd name="connsiteX30" fmla="*/ 2225450 w 5060217"/>
              <a:gd name="connsiteY30" fmla="*/ 416807 h 6578534"/>
              <a:gd name="connsiteX31" fmla="*/ 2403559 w 5060217"/>
              <a:gd name="connsiteY31" fmla="*/ 428421 h 6578534"/>
              <a:gd name="connsiteX32" fmla="*/ 3211391 w 5060217"/>
              <a:gd name="connsiteY32" fmla="*/ 899383 h 6578534"/>
              <a:gd name="connsiteX33" fmla="*/ 3224132 w 5060217"/>
              <a:gd name="connsiteY33" fmla="*/ 915764 h 6578534"/>
              <a:gd name="connsiteX34" fmla="*/ 3318049 w 5060217"/>
              <a:gd name="connsiteY34" fmla="*/ 898513 h 6578534"/>
              <a:gd name="connsiteX35" fmla="*/ 3910602 w 5060217"/>
              <a:gd name="connsiteY35" fmla="*/ 956283 h 6578534"/>
              <a:gd name="connsiteX36" fmla="*/ 3996185 w 5060217"/>
              <a:gd name="connsiteY36" fmla="*/ 992012 h 6578534"/>
              <a:gd name="connsiteX37" fmla="*/ 3990862 w 5060217"/>
              <a:gd name="connsiteY37" fmla="*/ 984893 h 6578534"/>
              <a:gd name="connsiteX38" fmla="*/ 2343150 w 5060217"/>
              <a:gd name="connsiteY38" fmla="*/ 207837 h 6578534"/>
              <a:gd name="connsiteX39" fmla="*/ 2343150 w 5060217"/>
              <a:gd name="connsiteY39" fmla="*/ 0 h 6578534"/>
              <a:gd name="connsiteX40" fmla="*/ 4403495 w 5060217"/>
              <a:gd name="connsiteY40" fmla="*/ 1226266 h 6578534"/>
              <a:gd name="connsiteX41" fmla="*/ 4422802 w 5060217"/>
              <a:gd name="connsiteY41" fmla="*/ 1266345 h 6578534"/>
              <a:gd name="connsiteX42" fmla="*/ 4559761 w 5060217"/>
              <a:gd name="connsiteY42" fmla="*/ 1413593 h 6578534"/>
              <a:gd name="connsiteX43" fmla="*/ 4843890 w 5060217"/>
              <a:gd name="connsiteY43" fmla="*/ 4347715 h 6578534"/>
              <a:gd name="connsiteX44" fmla="*/ 2070128 w 5060217"/>
              <a:gd name="connsiteY44" fmla="*/ 6510832 h 6578534"/>
              <a:gd name="connsiteX45" fmla="*/ 1715274 w 5060217"/>
              <a:gd name="connsiteY45" fmla="*/ 6330634 h 6578534"/>
              <a:gd name="connsiteX46" fmla="*/ 1665862 w 5060217"/>
              <a:gd name="connsiteY46" fmla="*/ 6290042 h 6578534"/>
              <a:gd name="connsiteX47" fmla="*/ 1589330 w 5060217"/>
              <a:gd name="connsiteY47" fmla="*/ 6274629 h 6578534"/>
              <a:gd name="connsiteX48" fmla="*/ 1216810 w 5060217"/>
              <a:gd name="connsiteY48" fmla="*/ 6118541 h 6578534"/>
              <a:gd name="connsiteX49" fmla="*/ 387914 w 5060217"/>
              <a:gd name="connsiteY49" fmla="*/ 4504609 h 6578534"/>
              <a:gd name="connsiteX50" fmla="*/ 391971 w 5060217"/>
              <a:gd name="connsiteY50" fmla="*/ 4333331 h 6578534"/>
              <a:gd name="connsiteX51" fmla="*/ 388698 w 5060217"/>
              <a:gd name="connsiteY51" fmla="*/ 4323241 h 6578534"/>
              <a:gd name="connsiteX52" fmla="*/ 270295 w 5060217"/>
              <a:gd name="connsiteY52" fmla="*/ 3604092 h 6578534"/>
              <a:gd name="connsiteX53" fmla="*/ 264183 w 5060217"/>
              <a:gd name="connsiteY53" fmla="*/ 3421376 h 6578534"/>
              <a:gd name="connsiteX54" fmla="*/ 184136 w 5060217"/>
              <a:gd name="connsiteY54" fmla="*/ 3255210 h 6578534"/>
              <a:gd name="connsiteX55" fmla="*/ 0 w 5060217"/>
              <a:gd name="connsiteY55" fmla="*/ 2343150 h 6578534"/>
              <a:gd name="connsiteX56" fmla="*/ 2343150 w 5060217"/>
              <a:gd name="connsiteY56" fmla="*/ 0 h 6578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5060217" h="6578534">
                <a:moveTo>
                  <a:pt x="4626387" y="1823052"/>
                </a:moveTo>
                <a:lnTo>
                  <a:pt x="4638696" y="1870924"/>
                </a:lnTo>
                <a:cubicBezTo>
                  <a:pt x="4669909" y="2023457"/>
                  <a:pt x="4686300" y="2181389"/>
                  <a:pt x="4686300" y="2343150"/>
                </a:cubicBezTo>
                <a:lnTo>
                  <a:pt x="4674589" y="2575083"/>
                </a:lnTo>
                <a:lnTo>
                  <a:pt x="4702153" y="2682374"/>
                </a:lnTo>
                <a:cubicBezTo>
                  <a:pt x="4834570" y="3328070"/>
                  <a:pt x="4701658" y="4109309"/>
                  <a:pt x="4281462" y="4824102"/>
                </a:cubicBezTo>
                <a:cubicBezTo>
                  <a:pt x="3767890" y="5697739"/>
                  <a:pt x="2958871" y="6244674"/>
                  <a:pt x="2196131" y="6320569"/>
                </a:cubicBezTo>
                <a:lnTo>
                  <a:pt x="2066079" y="6326178"/>
                </a:lnTo>
                <a:lnTo>
                  <a:pt x="2123338" y="6350242"/>
                </a:lnTo>
                <a:cubicBezTo>
                  <a:pt x="3058321" y="6660044"/>
                  <a:pt x="4204456" y="5739660"/>
                  <a:pt x="4683301" y="4294505"/>
                </a:cubicBezTo>
                <a:cubicBezTo>
                  <a:pt x="4982580" y="3391283"/>
                  <a:pt x="4950367" y="2496843"/>
                  <a:pt x="4655854" y="1877393"/>
                </a:cubicBezTo>
                <a:close/>
                <a:moveTo>
                  <a:pt x="3498592" y="1056985"/>
                </a:moveTo>
                <a:lnTo>
                  <a:pt x="3337138" y="1066413"/>
                </a:lnTo>
                <a:lnTo>
                  <a:pt x="3413706" y="1185500"/>
                </a:lnTo>
                <a:lnTo>
                  <a:pt x="3500323" y="1350784"/>
                </a:lnTo>
                <a:lnTo>
                  <a:pt x="3549467" y="1360682"/>
                </a:lnTo>
                <a:cubicBezTo>
                  <a:pt x="3678935" y="1395549"/>
                  <a:pt x="3803793" y="1447289"/>
                  <a:pt x="3921987" y="1516770"/>
                </a:cubicBezTo>
                <a:cubicBezTo>
                  <a:pt x="4099277" y="1620991"/>
                  <a:pt x="4248983" y="1757728"/>
                  <a:pt x="4370293" y="1919500"/>
                </a:cubicBezTo>
                <a:lnTo>
                  <a:pt x="4455962" y="2049627"/>
                </a:lnTo>
                <a:lnTo>
                  <a:pt x="4435081" y="1912810"/>
                </a:lnTo>
                <a:cubicBezTo>
                  <a:pt x="4392415" y="1704304"/>
                  <a:pt x="4319359" y="1506869"/>
                  <a:pt x="4220742" y="1325333"/>
                </a:cubicBezTo>
                <a:lnTo>
                  <a:pt x="4209760" y="1307255"/>
                </a:lnTo>
                <a:lnTo>
                  <a:pt x="4180962" y="1283086"/>
                </a:lnTo>
                <a:cubicBezTo>
                  <a:pt x="4082306" y="1211713"/>
                  <a:pt x="3974264" y="1155599"/>
                  <a:pt x="3857392" y="1116874"/>
                </a:cubicBezTo>
                <a:cubicBezTo>
                  <a:pt x="3740519" y="1078148"/>
                  <a:pt x="3620347" y="1058645"/>
                  <a:pt x="3498592" y="1056985"/>
                </a:cubicBezTo>
                <a:close/>
                <a:moveTo>
                  <a:pt x="2343150" y="207837"/>
                </a:moveTo>
                <a:cubicBezTo>
                  <a:pt x="1163849" y="207837"/>
                  <a:pt x="207837" y="1163849"/>
                  <a:pt x="207837" y="2343150"/>
                </a:cubicBezTo>
                <a:cubicBezTo>
                  <a:pt x="207837" y="2490563"/>
                  <a:pt x="222775" y="2634487"/>
                  <a:pt x="251219" y="2773490"/>
                </a:cubicBezTo>
                <a:lnTo>
                  <a:pt x="290895" y="2927795"/>
                </a:lnTo>
                <a:lnTo>
                  <a:pt x="304623" y="2811191"/>
                </a:lnTo>
                <a:cubicBezTo>
                  <a:pt x="499268" y="1449911"/>
                  <a:pt x="1337364" y="427213"/>
                  <a:pt x="2225450" y="416807"/>
                </a:cubicBezTo>
                <a:cubicBezTo>
                  <a:pt x="2284657" y="416113"/>
                  <a:pt x="2344085" y="419918"/>
                  <a:pt x="2403559" y="428421"/>
                </a:cubicBezTo>
                <a:cubicBezTo>
                  <a:pt x="2715799" y="473068"/>
                  <a:pt x="2990520" y="641675"/>
                  <a:pt x="3211391" y="899383"/>
                </a:cubicBezTo>
                <a:lnTo>
                  <a:pt x="3224132" y="915764"/>
                </a:lnTo>
                <a:lnTo>
                  <a:pt x="3318049" y="898513"/>
                </a:lnTo>
                <a:cubicBezTo>
                  <a:pt x="3519055" y="875060"/>
                  <a:pt x="3718664" y="892685"/>
                  <a:pt x="3910602" y="956283"/>
                </a:cubicBezTo>
                <a:lnTo>
                  <a:pt x="3996185" y="992012"/>
                </a:lnTo>
                <a:lnTo>
                  <a:pt x="3990862" y="984893"/>
                </a:lnTo>
                <a:cubicBezTo>
                  <a:pt x="3599214" y="510325"/>
                  <a:pt x="3006507" y="207837"/>
                  <a:pt x="2343150" y="207837"/>
                </a:cubicBezTo>
                <a:close/>
                <a:moveTo>
                  <a:pt x="2343150" y="0"/>
                </a:moveTo>
                <a:cubicBezTo>
                  <a:pt x="3232834" y="0"/>
                  <a:pt x="4006707" y="495847"/>
                  <a:pt x="4403495" y="1226266"/>
                </a:cubicBezTo>
                <a:lnTo>
                  <a:pt x="4422802" y="1266345"/>
                </a:lnTo>
                <a:lnTo>
                  <a:pt x="4559761" y="1413593"/>
                </a:lnTo>
                <a:cubicBezTo>
                  <a:pt x="5085320" y="2055637"/>
                  <a:pt x="5225065" y="3197331"/>
                  <a:pt x="4843890" y="4347715"/>
                </a:cubicBezTo>
                <a:cubicBezTo>
                  <a:pt x="4335657" y="5881561"/>
                  <a:pt x="3093801" y="6850022"/>
                  <a:pt x="2070128" y="6510832"/>
                </a:cubicBezTo>
                <a:cubicBezTo>
                  <a:pt x="1942168" y="6468433"/>
                  <a:pt x="1823676" y="6407609"/>
                  <a:pt x="1715274" y="6330634"/>
                </a:cubicBezTo>
                <a:lnTo>
                  <a:pt x="1665862" y="6290042"/>
                </a:lnTo>
                <a:lnTo>
                  <a:pt x="1589330" y="6274629"/>
                </a:lnTo>
                <a:cubicBezTo>
                  <a:pt x="1459861" y="6239762"/>
                  <a:pt x="1335003" y="6188022"/>
                  <a:pt x="1216810" y="6118541"/>
                </a:cubicBezTo>
                <a:cubicBezTo>
                  <a:pt x="684939" y="5805878"/>
                  <a:pt x="401323" y="5200572"/>
                  <a:pt x="387914" y="4504609"/>
                </a:cubicBezTo>
                <a:lnTo>
                  <a:pt x="391971" y="4333331"/>
                </a:lnTo>
                <a:lnTo>
                  <a:pt x="388698" y="4323241"/>
                </a:lnTo>
                <a:cubicBezTo>
                  <a:pt x="325807" y="4100152"/>
                  <a:pt x="285323" y="3858268"/>
                  <a:pt x="270295" y="3604092"/>
                </a:cubicBezTo>
                <a:lnTo>
                  <a:pt x="264183" y="3421376"/>
                </a:lnTo>
                <a:lnTo>
                  <a:pt x="184136" y="3255210"/>
                </a:lnTo>
                <a:cubicBezTo>
                  <a:pt x="65567" y="2974879"/>
                  <a:pt x="0" y="2666672"/>
                  <a:pt x="0" y="2343150"/>
                </a:cubicBezTo>
                <a:cubicBezTo>
                  <a:pt x="0" y="1049064"/>
                  <a:pt x="1049064" y="0"/>
                  <a:pt x="2343150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C83C1677-E32F-C947-878E-1CDF16B49E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7999001" y="6308728"/>
            <a:ext cx="899347" cy="505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83980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2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827059" y="711203"/>
            <a:ext cx="5933339" cy="5784210"/>
          </a:xfrm>
        </p:spPr>
        <p:txBody>
          <a:bodyPr/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Espaço Reservado para Imagem 5">
            <a:extLst>
              <a:ext uri="{FF2B5EF4-FFF2-40B4-BE49-F238E27FC236}">
                <a16:creationId xmlns:a16="http://schemas.microsoft.com/office/drawing/2014/main" id="{10A7FF37-1ABB-3C42-98E9-3035A3F5D9E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96944" y="711202"/>
            <a:ext cx="5414962" cy="5414962"/>
          </a:xfrm>
          <a:custGeom>
            <a:avLst/>
            <a:gdLst>
              <a:gd name="connsiteX0" fmla="*/ 2707481 w 5414962"/>
              <a:gd name="connsiteY0" fmla="*/ 495370 h 5414962"/>
              <a:gd name="connsiteX1" fmla="*/ 4908456 w 5414962"/>
              <a:gd name="connsiteY1" fmla="*/ 2707481 h 5414962"/>
              <a:gd name="connsiteX2" fmla="*/ 2707481 w 5414962"/>
              <a:gd name="connsiteY2" fmla="*/ 4919592 h 5414962"/>
              <a:gd name="connsiteX3" fmla="*/ 506506 w 5414962"/>
              <a:gd name="connsiteY3" fmla="*/ 2707481 h 5414962"/>
              <a:gd name="connsiteX4" fmla="*/ 2707481 w 5414962"/>
              <a:gd name="connsiteY4" fmla="*/ 495370 h 5414962"/>
              <a:gd name="connsiteX5" fmla="*/ 2707481 w 5414962"/>
              <a:gd name="connsiteY5" fmla="*/ 165590 h 5414962"/>
              <a:gd name="connsiteX6" fmla="*/ 165590 w 5414962"/>
              <a:gd name="connsiteY6" fmla="*/ 2707481 h 5414962"/>
              <a:gd name="connsiteX7" fmla="*/ 2707481 w 5414962"/>
              <a:gd name="connsiteY7" fmla="*/ 5249372 h 5414962"/>
              <a:gd name="connsiteX8" fmla="*/ 5249372 w 5414962"/>
              <a:gd name="connsiteY8" fmla="*/ 2707481 h 5414962"/>
              <a:gd name="connsiteX9" fmla="*/ 2707481 w 5414962"/>
              <a:gd name="connsiteY9" fmla="*/ 165590 h 5414962"/>
              <a:gd name="connsiteX10" fmla="*/ 2707481 w 5414962"/>
              <a:gd name="connsiteY10" fmla="*/ 0 h 5414962"/>
              <a:gd name="connsiteX11" fmla="*/ 5414962 w 5414962"/>
              <a:gd name="connsiteY11" fmla="*/ 2707481 h 5414962"/>
              <a:gd name="connsiteX12" fmla="*/ 2707481 w 5414962"/>
              <a:gd name="connsiteY12" fmla="*/ 5414962 h 5414962"/>
              <a:gd name="connsiteX13" fmla="*/ 0 w 5414962"/>
              <a:gd name="connsiteY13" fmla="*/ 2707481 h 5414962"/>
              <a:gd name="connsiteX14" fmla="*/ 2707481 w 5414962"/>
              <a:gd name="connsiteY14" fmla="*/ 0 h 5414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414962" h="5414962">
                <a:moveTo>
                  <a:pt x="2707481" y="495370"/>
                </a:moveTo>
                <a:cubicBezTo>
                  <a:pt x="3923046" y="495370"/>
                  <a:pt x="4908456" y="1485766"/>
                  <a:pt x="4908456" y="2707481"/>
                </a:cubicBezTo>
                <a:cubicBezTo>
                  <a:pt x="4908456" y="3929196"/>
                  <a:pt x="3923046" y="4919592"/>
                  <a:pt x="2707481" y="4919592"/>
                </a:cubicBezTo>
                <a:cubicBezTo>
                  <a:pt x="1491916" y="4919592"/>
                  <a:pt x="506506" y="3929196"/>
                  <a:pt x="506506" y="2707481"/>
                </a:cubicBezTo>
                <a:cubicBezTo>
                  <a:pt x="506506" y="1485766"/>
                  <a:pt x="1491916" y="495370"/>
                  <a:pt x="2707481" y="495370"/>
                </a:cubicBezTo>
                <a:close/>
                <a:moveTo>
                  <a:pt x="2707481" y="165590"/>
                </a:moveTo>
                <a:cubicBezTo>
                  <a:pt x="1303633" y="165590"/>
                  <a:pt x="165590" y="1303633"/>
                  <a:pt x="165590" y="2707481"/>
                </a:cubicBezTo>
                <a:cubicBezTo>
                  <a:pt x="165590" y="4111329"/>
                  <a:pt x="1303633" y="5249372"/>
                  <a:pt x="2707481" y="5249372"/>
                </a:cubicBezTo>
                <a:cubicBezTo>
                  <a:pt x="4111329" y="5249372"/>
                  <a:pt x="5249372" y="4111329"/>
                  <a:pt x="5249372" y="2707481"/>
                </a:cubicBezTo>
                <a:cubicBezTo>
                  <a:pt x="5249372" y="1303633"/>
                  <a:pt x="4111329" y="165590"/>
                  <a:pt x="2707481" y="165590"/>
                </a:cubicBezTo>
                <a:close/>
                <a:moveTo>
                  <a:pt x="2707481" y="0"/>
                </a:moveTo>
                <a:cubicBezTo>
                  <a:pt x="4202781" y="0"/>
                  <a:pt x="5414962" y="1212181"/>
                  <a:pt x="5414962" y="2707481"/>
                </a:cubicBezTo>
                <a:cubicBezTo>
                  <a:pt x="5414962" y="4202781"/>
                  <a:pt x="4202781" y="5414962"/>
                  <a:pt x="2707481" y="5414962"/>
                </a:cubicBezTo>
                <a:cubicBezTo>
                  <a:pt x="1212181" y="5414962"/>
                  <a:pt x="0" y="4202781"/>
                  <a:pt x="0" y="2707481"/>
                </a:cubicBezTo>
                <a:cubicBezTo>
                  <a:pt x="0" y="1212181"/>
                  <a:pt x="1212181" y="0"/>
                  <a:pt x="2707481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</a:p>
        </p:txBody>
      </p:sp>
      <p:sp>
        <p:nvSpPr>
          <p:cNvPr id="5" name="Espaço Reservado para Imagem 4">
            <a:extLst>
              <a:ext uri="{FF2B5EF4-FFF2-40B4-BE49-F238E27FC236}">
                <a16:creationId xmlns:a16="http://schemas.microsoft.com/office/drawing/2014/main" id="{9E09A029-4217-A648-9228-3FF568CDF5B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73268" y="4124325"/>
            <a:ext cx="3262312" cy="2733675"/>
          </a:xfrm>
          <a:prstGeom prst="triangle">
            <a:avLst/>
          </a:prstGeom>
          <a:solidFill>
            <a:schemeClr val="bg1"/>
          </a:solidFill>
        </p:spPr>
        <p:txBody>
          <a:bodyPr/>
          <a:lstStyle/>
          <a:p>
            <a:r>
              <a:rPr lang="pt-BR"/>
              <a:t>Clique no ícone para adicionar uma imagem</a:t>
            </a:r>
          </a:p>
        </p:txBody>
      </p:sp>
      <p:pic>
        <p:nvPicPr>
          <p:cNvPr id="9" name="Gráfico 8">
            <a:extLst>
              <a:ext uri="{FF2B5EF4-FFF2-40B4-BE49-F238E27FC236}">
                <a16:creationId xmlns:a16="http://schemas.microsoft.com/office/drawing/2014/main" id="{8091C213-6C5D-DA41-8FA1-0A12FC582C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2454750" y="114472"/>
            <a:ext cx="899347" cy="505882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AB173A64-DD65-FA47-B6A3-225D8423F07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8680" y="-109646"/>
            <a:ext cx="88538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64119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3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613080" y="711203"/>
            <a:ext cx="5147318" cy="5784210"/>
          </a:xfrm>
        </p:spPr>
        <p:txBody>
          <a:bodyPr anchor="ctr"/>
          <a:lstStyle>
            <a:lvl1pPr algn="ctr">
              <a:buNone/>
              <a:defRPr cap="all" baseline="0"/>
            </a:lvl1pPr>
            <a:lvl2pPr algn="ctr">
              <a:buNone/>
              <a:defRPr cap="all" baseline="0"/>
            </a:lvl2pPr>
            <a:lvl3pPr algn="ctr">
              <a:buNone/>
              <a:defRPr cap="all" baseline="0"/>
            </a:lvl3pPr>
            <a:lvl4pPr algn="ctr">
              <a:buNone/>
              <a:defRPr cap="all" baseline="0"/>
            </a:lvl4pPr>
            <a:lvl5pPr algn="ctr">
              <a:buNone/>
              <a:defRPr cap="all" baseline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Espaço Reservado para Imagem 3">
            <a:extLst>
              <a:ext uri="{FF2B5EF4-FFF2-40B4-BE49-F238E27FC236}">
                <a16:creationId xmlns:a16="http://schemas.microsoft.com/office/drawing/2014/main" id="{57690751-C724-8D4F-9381-955F0B94D33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19859" y="749300"/>
            <a:ext cx="1828511" cy="53594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pt-BR"/>
              <a:t>Clique no ícone para adicionar uma imagem</a:t>
            </a:r>
            <a:endParaRPr lang="pt-BR" dirty="0"/>
          </a:p>
        </p:txBody>
      </p:sp>
      <p:sp>
        <p:nvSpPr>
          <p:cNvPr id="11" name="Espaço Reservado para Imagem 3">
            <a:extLst>
              <a:ext uri="{FF2B5EF4-FFF2-40B4-BE49-F238E27FC236}">
                <a16:creationId xmlns:a16="http://schemas.microsoft.com/office/drawing/2014/main" id="{C2BEE438-6C1A-2946-B70F-255A4EED30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51384" y="1646783"/>
            <a:ext cx="1616763" cy="433785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pt-BR"/>
              <a:t>Clique no ícone para adicionar uma imagem</a:t>
            </a:r>
          </a:p>
        </p:txBody>
      </p:sp>
      <p:sp>
        <p:nvSpPr>
          <p:cNvPr id="9" name="Espaço Reservado para Imagem 3">
            <a:extLst>
              <a:ext uri="{FF2B5EF4-FFF2-40B4-BE49-F238E27FC236}">
                <a16:creationId xmlns:a16="http://schemas.microsoft.com/office/drawing/2014/main" id="{48A63BEF-5E1C-1549-AADE-A802C31EE9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939636" y="1136012"/>
            <a:ext cx="2714625" cy="5359400"/>
          </a:xfrm>
          <a:ln w="63500">
            <a:solidFill>
              <a:schemeClr val="bg1"/>
            </a:solidFill>
          </a:ln>
        </p:spPr>
        <p:txBody>
          <a:bodyPr/>
          <a:lstStyle/>
          <a:p>
            <a:r>
              <a:rPr lang="pt-BR"/>
              <a:t>Clique no ícone para adicionar uma imagem</a:t>
            </a:r>
            <a:endParaRPr lang="pt-BR" dirty="0"/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75C43BAD-FCB3-BF47-B633-DE9BA4F0CB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2454750" y="114472"/>
            <a:ext cx="899347" cy="505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34493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4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7428" y="711203"/>
            <a:ext cx="5875349" cy="5465760"/>
          </a:xfrm>
        </p:spPr>
        <p:txBody>
          <a:bodyPr/>
          <a:lstStyle>
            <a:lvl1pPr>
              <a:buFont typeface="Arial" panose="020B0604020202020204" pitchFamily="34" charset="0"/>
              <a:buChar char="•"/>
              <a:defRPr/>
            </a:lvl1pPr>
            <a:lvl2pPr>
              <a:buFont typeface="Arial" panose="020B0604020202020204" pitchFamily="34" charset="0"/>
              <a:buChar char="•"/>
              <a:defRPr/>
            </a:lvl2pPr>
            <a:lvl3pPr>
              <a:buFont typeface="Arial" panose="020B0604020202020204" pitchFamily="34" charset="0"/>
              <a:buChar char="•"/>
              <a:defRPr/>
            </a:lvl3pPr>
            <a:lvl4pPr>
              <a:buFont typeface="Arial" panose="020B0604020202020204" pitchFamily="34" charset="0"/>
              <a:buChar char="•"/>
              <a:defRPr/>
            </a:lvl4pPr>
            <a:lvl5pPr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Espaço Reservado para Imagem 3">
            <a:extLst>
              <a:ext uri="{FF2B5EF4-FFF2-40B4-BE49-F238E27FC236}">
                <a16:creationId xmlns:a16="http://schemas.microsoft.com/office/drawing/2014/main" id="{31BC8909-F3F0-3D43-9CBA-1F44512A887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38913" y="711200"/>
            <a:ext cx="5465762" cy="5465763"/>
          </a:xfrm>
          <a:solidFill>
            <a:schemeClr val="bg1"/>
          </a:solidFill>
          <a:ln w="82550">
            <a:solidFill>
              <a:schemeClr val="bg1"/>
            </a:solidFill>
          </a:ln>
        </p:spPr>
        <p:txBody>
          <a:bodyPr/>
          <a:lstStyle/>
          <a:p>
            <a:r>
              <a:rPr lang="pt-BR"/>
              <a:t>Clique no ícone para adicionar uma imagem</a:t>
            </a:r>
          </a:p>
        </p:txBody>
      </p:sp>
      <p:sp>
        <p:nvSpPr>
          <p:cNvPr id="10" name="Espaço Reservado para Imagem 9">
            <a:extLst>
              <a:ext uri="{FF2B5EF4-FFF2-40B4-BE49-F238E27FC236}">
                <a16:creationId xmlns:a16="http://schemas.microsoft.com/office/drawing/2014/main" id="{02138289-AA9A-3848-A76D-F67CB9FD702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008024" y="4330460"/>
            <a:ext cx="2527540" cy="2527540"/>
          </a:xfrm>
          <a:ln w="82550">
            <a:solidFill>
              <a:schemeClr val="bg1"/>
            </a:solidFill>
          </a:ln>
        </p:spPr>
        <p:txBody>
          <a:bodyPr/>
          <a:lstStyle/>
          <a:p>
            <a:r>
              <a:rPr lang="pt-BR"/>
              <a:t>Clique no ícone para adicionar uma imagem</a:t>
            </a:r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6107DBB7-823C-B640-843E-884B0FD6BD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2454750" y="114472"/>
            <a:ext cx="899347" cy="505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23654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5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892AAEC7-B87D-2442-9798-66FEA3EB83B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8680" y="-109646"/>
            <a:ext cx="8853898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7594388" y="673106"/>
            <a:ext cx="4203603" cy="5397497"/>
          </a:xfrm>
        </p:spPr>
        <p:txBody>
          <a:bodyPr anchor="ctr"/>
          <a:lstStyle>
            <a:lvl1pPr indent="0" algn="ctr">
              <a:buFont typeface="Arial" panose="020B0604020202020204" pitchFamily="34" charset="0"/>
              <a:buNone/>
              <a:defRPr cap="all" baseline="0"/>
            </a:lvl1pPr>
            <a:lvl2pPr algn="ctr">
              <a:buFont typeface="Arial" panose="020B0604020202020204" pitchFamily="34" charset="0"/>
              <a:buNone/>
              <a:defRPr cap="all" baseline="0"/>
            </a:lvl2pPr>
            <a:lvl3pPr algn="ctr">
              <a:buNone/>
              <a:defRPr cap="all" baseline="0"/>
            </a:lvl3pPr>
            <a:lvl4pPr algn="ctr">
              <a:buNone/>
              <a:defRPr cap="all" baseline="0"/>
            </a:lvl4pPr>
            <a:lvl5pPr algn="ctr">
              <a:buNone/>
              <a:defRPr cap="all" baseline="0"/>
            </a:lvl5pPr>
          </a:lstStyle>
          <a:p>
            <a:pPr lvl="0"/>
            <a:r>
              <a:rPr lang="en-US" dirty="0"/>
              <a:t>Click to edit Master text</a:t>
            </a:r>
          </a:p>
        </p:txBody>
      </p:sp>
      <p:pic>
        <p:nvPicPr>
          <p:cNvPr id="8" name="Gráfico 7">
            <a:extLst>
              <a:ext uri="{FF2B5EF4-FFF2-40B4-BE49-F238E27FC236}">
                <a16:creationId xmlns:a16="http://schemas.microsoft.com/office/drawing/2014/main" id="{2B849E26-FD60-5044-A7BD-A5F4D0CCFD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454751" y="114472"/>
            <a:ext cx="899347" cy="505883"/>
          </a:xfrm>
          <a:prstGeom prst="rect">
            <a:avLst/>
          </a:prstGeom>
        </p:spPr>
      </p:pic>
      <p:sp>
        <p:nvSpPr>
          <p:cNvPr id="11" name="Espaço Reservado para Imagem 3">
            <a:extLst>
              <a:ext uri="{FF2B5EF4-FFF2-40B4-BE49-F238E27FC236}">
                <a16:creationId xmlns:a16="http://schemas.microsoft.com/office/drawing/2014/main" id="{C2BEE438-6C1A-2946-B70F-255A4EED30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94010" y="620356"/>
            <a:ext cx="5872976" cy="5450248"/>
          </a:xfrm>
          <a:ln w="76200">
            <a:solidFill>
              <a:schemeClr val="bg1"/>
            </a:solidFill>
          </a:ln>
          <a:effectLst/>
        </p:spPr>
        <p:txBody>
          <a:bodyPr/>
          <a:lstStyle/>
          <a:p>
            <a:r>
              <a:rPr lang="pt-BR"/>
              <a:t>Clique no ícone para adicionar uma imagem</a:t>
            </a:r>
          </a:p>
        </p:txBody>
      </p:sp>
      <p:sp>
        <p:nvSpPr>
          <p:cNvPr id="9" name="Espaço Reservado para Imagem 3">
            <a:extLst>
              <a:ext uri="{FF2B5EF4-FFF2-40B4-BE49-F238E27FC236}">
                <a16:creationId xmlns:a16="http://schemas.microsoft.com/office/drawing/2014/main" id="{48A63BEF-5E1C-1549-AADE-A802C31EE9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081346" y="1175063"/>
            <a:ext cx="3146077" cy="5397497"/>
          </a:xfrm>
          <a:ln w="63500">
            <a:solidFill>
              <a:schemeClr val="bg1"/>
            </a:solidFill>
          </a:ln>
        </p:spPr>
        <p:txBody>
          <a:bodyPr/>
          <a:lstStyle/>
          <a:p>
            <a:r>
              <a:rPr lang="pt-BR"/>
              <a:t>Clique no ícone para adicionar uma imagem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76055739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6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>
            <a:extLst>
              <a:ext uri="{FF2B5EF4-FFF2-40B4-BE49-F238E27FC236}">
                <a16:creationId xmlns:a16="http://schemas.microsoft.com/office/drawing/2014/main" id="{C6E8E1A8-55D3-9B48-9B29-E6508932E41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4423" y="-109646"/>
            <a:ext cx="8853898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737226" y="1570383"/>
            <a:ext cx="5844988" cy="4469427"/>
          </a:xfrm>
        </p:spPr>
        <p:txBody>
          <a:bodyPr anchor="ctr"/>
          <a:lstStyle>
            <a:lvl1pPr indent="0" algn="ctr">
              <a:buNone/>
              <a:defRPr i="1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1" name="Espaço Reservado para Imagem 40">
            <a:extLst>
              <a:ext uri="{FF2B5EF4-FFF2-40B4-BE49-F238E27FC236}">
                <a16:creationId xmlns:a16="http://schemas.microsoft.com/office/drawing/2014/main" id="{1847BAF3-4AAB-2540-A9FE-C08A6150242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96944" y="711202"/>
            <a:ext cx="5414962" cy="5414962"/>
          </a:xfrm>
          <a:custGeom>
            <a:avLst/>
            <a:gdLst>
              <a:gd name="connsiteX0" fmla="*/ 2707481 w 5414962"/>
              <a:gd name="connsiteY0" fmla="*/ 495370 h 5414962"/>
              <a:gd name="connsiteX1" fmla="*/ 4908456 w 5414962"/>
              <a:gd name="connsiteY1" fmla="*/ 2707481 h 5414962"/>
              <a:gd name="connsiteX2" fmla="*/ 2707481 w 5414962"/>
              <a:gd name="connsiteY2" fmla="*/ 4919592 h 5414962"/>
              <a:gd name="connsiteX3" fmla="*/ 506506 w 5414962"/>
              <a:gd name="connsiteY3" fmla="*/ 2707481 h 5414962"/>
              <a:gd name="connsiteX4" fmla="*/ 2707481 w 5414962"/>
              <a:gd name="connsiteY4" fmla="*/ 495370 h 5414962"/>
              <a:gd name="connsiteX5" fmla="*/ 2707481 w 5414962"/>
              <a:gd name="connsiteY5" fmla="*/ 165590 h 5414962"/>
              <a:gd name="connsiteX6" fmla="*/ 165590 w 5414962"/>
              <a:gd name="connsiteY6" fmla="*/ 2707481 h 5414962"/>
              <a:gd name="connsiteX7" fmla="*/ 2707481 w 5414962"/>
              <a:gd name="connsiteY7" fmla="*/ 5249372 h 5414962"/>
              <a:gd name="connsiteX8" fmla="*/ 5249372 w 5414962"/>
              <a:gd name="connsiteY8" fmla="*/ 2707481 h 5414962"/>
              <a:gd name="connsiteX9" fmla="*/ 2707481 w 5414962"/>
              <a:gd name="connsiteY9" fmla="*/ 165590 h 5414962"/>
              <a:gd name="connsiteX10" fmla="*/ 2707481 w 5414962"/>
              <a:gd name="connsiteY10" fmla="*/ 0 h 5414962"/>
              <a:gd name="connsiteX11" fmla="*/ 5414962 w 5414962"/>
              <a:gd name="connsiteY11" fmla="*/ 2707481 h 5414962"/>
              <a:gd name="connsiteX12" fmla="*/ 2707481 w 5414962"/>
              <a:gd name="connsiteY12" fmla="*/ 5414962 h 5414962"/>
              <a:gd name="connsiteX13" fmla="*/ 0 w 5414962"/>
              <a:gd name="connsiteY13" fmla="*/ 2707481 h 5414962"/>
              <a:gd name="connsiteX14" fmla="*/ 2707481 w 5414962"/>
              <a:gd name="connsiteY14" fmla="*/ 0 h 5414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414962" h="5414962">
                <a:moveTo>
                  <a:pt x="2707481" y="495370"/>
                </a:moveTo>
                <a:cubicBezTo>
                  <a:pt x="3923046" y="495370"/>
                  <a:pt x="4908456" y="1485766"/>
                  <a:pt x="4908456" y="2707481"/>
                </a:cubicBezTo>
                <a:cubicBezTo>
                  <a:pt x="4908456" y="3929196"/>
                  <a:pt x="3923046" y="4919592"/>
                  <a:pt x="2707481" y="4919592"/>
                </a:cubicBezTo>
                <a:cubicBezTo>
                  <a:pt x="1491916" y="4919592"/>
                  <a:pt x="506506" y="3929196"/>
                  <a:pt x="506506" y="2707481"/>
                </a:cubicBezTo>
                <a:cubicBezTo>
                  <a:pt x="506506" y="1485766"/>
                  <a:pt x="1491916" y="495370"/>
                  <a:pt x="2707481" y="495370"/>
                </a:cubicBezTo>
                <a:close/>
                <a:moveTo>
                  <a:pt x="2707481" y="165590"/>
                </a:moveTo>
                <a:cubicBezTo>
                  <a:pt x="1303633" y="165590"/>
                  <a:pt x="165590" y="1303633"/>
                  <a:pt x="165590" y="2707481"/>
                </a:cubicBezTo>
                <a:cubicBezTo>
                  <a:pt x="165590" y="4111329"/>
                  <a:pt x="1303633" y="5249372"/>
                  <a:pt x="2707481" y="5249372"/>
                </a:cubicBezTo>
                <a:cubicBezTo>
                  <a:pt x="4111329" y="5249372"/>
                  <a:pt x="5249372" y="4111329"/>
                  <a:pt x="5249372" y="2707481"/>
                </a:cubicBezTo>
                <a:cubicBezTo>
                  <a:pt x="5249372" y="1303633"/>
                  <a:pt x="4111329" y="165590"/>
                  <a:pt x="2707481" y="165590"/>
                </a:cubicBezTo>
                <a:close/>
                <a:moveTo>
                  <a:pt x="2707481" y="0"/>
                </a:moveTo>
                <a:cubicBezTo>
                  <a:pt x="4202781" y="0"/>
                  <a:pt x="5414962" y="1212181"/>
                  <a:pt x="5414962" y="2707481"/>
                </a:cubicBezTo>
                <a:cubicBezTo>
                  <a:pt x="5414962" y="4202781"/>
                  <a:pt x="4202781" y="5414962"/>
                  <a:pt x="2707481" y="5414962"/>
                </a:cubicBezTo>
                <a:cubicBezTo>
                  <a:pt x="1212181" y="5414962"/>
                  <a:pt x="0" y="4202781"/>
                  <a:pt x="0" y="2707481"/>
                </a:cubicBezTo>
                <a:cubicBezTo>
                  <a:pt x="0" y="1212181"/>
                  <a:pt x="1212181" y="0"/>
                  <a:pt x="2707481" y="0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  <a:endParaRPr lang="pt-BR" dirty="0"/>
          </a:p>
        </p:txBody>
      </p:sp>
      <p:pic>
        <p:nvPicPr>
          <p:cNvPr id="42" name="Gráfico 41">
            <a:extLst>
              <a:ext uri="{FF2B5EF4-FFF2-40B4-BE49-F238E27FC236}">
                <a16:creationId xmlns:a16="http://schemas.microsoft.com/office/drawing/2014/main" id="{4F6753B8-D0F9-A343-86E0-682B62C212F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454751" y="6242471"/>
            <a:ext cx="899347" cy="505883"/>
          </a:xfrm>
          <a:prstGeom prst="rect">
            <a:avLst/>
          </a:prstGeom>
        </p:spPr>
      </p:pic>
      <p:pic>
        <p:nvPicPr>
          <p:cNvPr id="46" name="Gráfico 45">
            <a:extLst>
              <a:ext uri="{FF2B5EF4-FFF2-40B4-BE49-F238E27FC236}">
                <a16:creationId xmlns:a16="http://schemas.microsoft.com/office/drawing/2014/main" id="{FEB06EEF-92B9-A144-B7B0-FBA778EDF17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562690" y="0"/>
            <a:ext cx="683467" cy="525103"/>
          </a:xfrm>
          <a:prstGeom prst="rect">
            <a:avLst/>
          </a:prstGeom>
        </p:spPr>
      </p:pic>
      <p:sp>
        <p:nvSpPr>
          <p:cNvPr id="4" name="Título 3">
            <a:extLst>
              <a:ext uri="{FF2B5EF4-FFF2-40B4-BE49-F238E27FC236}">
                <a16:creationId xmlns:a16="http://schemas.microsoft.com/office/drawing/2014/main" id="{58FF06C8-BF25-1449-9FFA-7F8CBB0FF6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225" y="320464"/>
            <a:ext cx="5844989" cy="822743"/>
          </a:xfrm>
        </p:spPr>
        <p:txBody>
          <a:bodyPr>
            <a:noAutofit/>
          </a:bodyPr>
          <a:lstStyle>
            <a:lvl1pPr>
              <a:defRPr sz="3200" b="1" cap="all" spc="600" baseline="0">
                <a:solidFill>
                  <a:srgbClr val="D8355E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pt-BR" dirty="0"/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7237BF59-A617-C245-B638-D62E8D08BE0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737225" y="6263105"/>
            <a:ext cx="5844989" cy="485357"/>
          </a:xfrm>
        </p:spPr>
        <p:txBody>
          <a:bodyPr/>
          <a:lstStyle>
            <a:lvl1pPr algn="ctr">
              <a:buNone/>
              <a:defRPr sz="2400" i="1"/>
            </a:lvl1pPr>
          </a:lstStyle>
          <a:p>
            <a:pPr lvl="0"/>
            <a:r>
              <a:rPr lang="pt-BR" dirty="0"/>
              <a:t>fonte</a:t>
            </a:r>
          </a:p>
        </p:txBody>
      </p:sp>
    </p:spTree>
    <p:extLst>
      <p:ext uri="{BB962C8B-B14F-4D97-AF65-F5344CB8AC3E}">
        <p14:creationId xmlns:p14="http://schemas.microsoft.com/office/powerpoint/2010/main" val="1357817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90073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7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3F419E3A-8D85-2241-BBFB-F7C70009B10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8680" y="-109646"/>
            <a:ext cx="8853898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606481" y="442343"/>
            <a:ext cx="5147318" cy="5784210"/>
          </a:xfrm>
        </p:spPr>
        <p:txBody>
          <a:bodyPr anchor="ctr"/>
          <a:lstStyle>
            <a:lvl1pPr algn="ctr">
              <a:buNone/>
              <a:defRPr cap="all" baseline="0"/>
            </a:lvl1pPr>
            <a:lvl2pPr algn="ctr">
              <a:buNone/>
              <a:defRPr cap="all" baseline="0"/>
            </a:lvl2pPr>
            <a:lvl3pPr algn="ctr">
              <a:buNone/>
              <a:defRPr cap="all" baseline="0"/>
            </a:lvl3pPr>
            <a:lvl4pPr algn="ctr">
              <a:buNone/>
              <a:defRPr cap="all" baseline="0"/>
            </a:lvl4pPr>
            <a:lvl5pPr algn="ctr">
              <a:buNone/>
              <a:defRPr cap="all" baseline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Espaço Reservado para Imagem 3">
            <a:extLst>
              <a:ext uri="{FF2B5EF4-FFF2-40B4-BE49-F238E27FC236}">
                <a16:creationId xmlns:a16="http://schemas.microsoft.com/office/drawing/2014/main" id="{48A63BEF-5E1C-1549-AADE-A802C31EE9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03858" y="0"/>
            <a:ext cx="5664398" cy="6858000"/>
          </a:xfrm>
          <a:ln w="63500">
            <a:noFill/>
          </a:ln>
        </p:spPr>
        <p:txBody>
          <a:bodyPr/>
          <a:lstStyle/>
          <a:p>
            <a:r>
              <a:rPr lang="pt-BR"/>
              <a:t>Clique no ícone para adicionar uma imagem</a:t>
            </a:r>
            <a:endParaRPr lang="pt-BR" dirty="0"/>
          </a:p>
        </p:txBody>
      </p:sp>
      <p:sp>
        <p:nvSpPr>
          <p:cNvPr id="7" name="Espaço Reservado para Imagem 3">
            <a:extLst>
              <a:ext uri="{FF2B5EF4-FFF2-40B4-BE49-F238E27FC236}">
                <a16:creationId xmlns:a16="http://schemas.microsoft.com/office/drawing/2014/main" id="{49A0F302-B3A7-0D44-A7C1-AF62CB859D6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535469" y="3675834"/>
            <a:ext cx="2841779" cy="2688764"/>
          </a:xfrm>
          <a:ln w="63500">
            <a:solidFill>
              <a:schemeClr val="bg1"/>
            </a:solidFill>
          </a:ln>
        </p:spPr>
        <p:txBody>
          <a:bodyPr/>
          <a:lstStyle/>
          <a:p>
            <a:r>
              <a:rPr lang="pt-BR"/>
              <a:t>Clique no ícone para adicionar uma imagem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14344392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8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>
            <a:extLst>
              <a:ext uri="{FF2B5EF4-FFF2-40B4-BE49-F238E27FC236}">
                <a16:creationId xmlns:a16="http://schemas.microsoft.com/office/drawing/2014/main" id="{2604BAC3-0F84-764F-97DF-AE21D6D07D3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8680" y="-109646"/>
            <a:ext cx="885389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83964" y="484188"/>
            <a:ext cx="5698435" cy="1143000"/>
          </a:xfrm>
        </p:spPr>
        <p:txBody>
          <a:bodyPr/>
          <a:lstStyle>
            <a:lvl1pPr algn="l">
              <a:defRPr b="1"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83964" y="2019300"/>
            <a:ext cx="5698435" cy="4106864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6" name="Espaço Reservado para Imagem 40">
            <a:extLst>
              <a:ext uri="{FF2B5EF4-FFF2-40B4-BE49-F238E27FC236}">
                <a16:creationId xmlns:a16="http://schemas.microsoft.com/office/drawing/2014/main" id="{214A051E-A8FC-7749-90C3-EE68FB9B219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38539" y="711202"/>
            <a:ext cx="5414962" cy="5414962"/>
          </a:xfrm>
          <a:custGeom>
            <a:avLst/>
            <a:gdLst>
              <a:gd name="connsiteX0" fmla="*/ 2707481 w 5414962"/>
              <a:gd name="connsiteY0" fmla="*/ 495370 h 5414962"/>
              <a:gd name="connsiteX1" fmla="*/ 4908456 w 5414962"/>
              <a:gd name="connsiteY1" fmla="*/ 2707481 h 5414962"/>
              <a:gd name="connsiteX2" fmla="*/ 2707481 w 5414962"/>
              <a:gd name="connsiteY2" fmla="*/ 4919592 h 5414962"/>
              <a:gd name="connsiteX3" fmla="*/ 506506 w 5414962"/>
              <a:gd name="connsiteY3" fmla="*/ 2707481 h 5414962"/>
              <a:gd name="connsiteX4" fmla="*/ 2707481 w 5414962"/>
              <a:gd name="connsiteY4" fmla="*/ 495370 h 5414962"/>
              <a:gd name="connsiteX5" fmla="*/ 2707481 w 5414962"/>
              <a:gd name="connsiteY5" fmla="*/ 165590 h 5414962"/>
              <a:gd name="connsiteX6" fmla="*/ 165590 w 5414962"/>
              <a:gd name="connsiteY6" fmla="*/ 2707481 h 5414962"/>
              <a:gd name="connsiteX7" fmla="*/ 2707481 w 5414962"/>
              <a:gd name="connsiteY7" fmla="*/ 5249372 h 5414962"/>
              <a:gd name="connsiteX8" fmla="*/ 5249372 w 5414962"/>
              <a:gd name="connsiteY8" fmla="*/ 2707481 h 5414962"/>
              <a:gd name="connsiteX9" fmla="*/ 2707481 w 5414962"/>
              <a:gd name="connsiteY9" fmla="*/ 165590 h 5414962"/>
              <a:gd name="connsiteX10" fmla="*/ 2707481 w 5414962"/>
              <a:gd name="connsiteY10" fmla="*/ 0 h 5414962"/>
              <a:gd name="connsiteX11" fmla="*/ 5414962 w 5414962"/>
              <a:gd name="connsiteY11" fmla="*/ 2707481 h 5414962"/>
              <a:gd name="connsiteX12" fmla="*/ 2707481 w 5414962"/>
              <a:gd name="connsiteY12" fmla="*/ 5414962 h 5414962"/>
              <a:gd name="connsiteX13" fmla="*/ 0 w 5414962"/>
              <a:gd name="connsiteY13" fmla="*/ 2707481 h 5414962"/>
              <a:gd name="connsiteX14" fmla="*/ 2707481 w 5414962"/>
              <a:gd name="connsiteY14" fmla="*/ 0 h 5414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414962" h="5414962">
                <a:moveTo>
                  <a:pt x="2707481" y="495370"/>
                </a:moveTo>
                <a:cubicBezTo>
                  <a:pt x="3923046" y="495370"/>
                  <a:pt x="4908456" y="1485766"/>
                  <a:pt x="4908456" y="2707481"/>
                </a:cubicBezTo>
                <a:cubicBezTo>
                  <a:pt x="4908456" y="3929196"/>
                  <a:pt x="3923046" y="4919592"/>
                  <a:pt x="2707481" y="4919592"/>
                </a:cubicBezTo>
                <a:cubicBezTo>
                  <a:pt x="1491916" y="4919592"/>
                  <a:pt x="506506" y="3929196"/>
                  <a:pt x="506506" y="2707481"/>
                </a:cubicBezTo>
                <a:cubicBezTo>
                  <a:pt x="506506" y="1485766"/>
                  <a:pt x="1491916" y="495370"/>
                  <a:pt x="2707481" y="495370"/>
                </a:cubicBezTo>
                <a:close/>
                <a:moveTo>
                  <a:pt x="2707481" y="165590"/>
                </a:moveTo>
                <a:cubicBezTo>
                  <a:pt x="1303633" y="165590"/>
                  <a:pt x="165590" y="1303633"/>
                  <a:pt x="165590" y="2707481"/>
                </a:cubicBezTo>
                <a:cubicBezTo>
                  <a:pt x="165590" y="4111329"/>
                  <a:pt x="1303633" y="5249372"/>
                  <a:pt x="2707481" y="5249372"/>
                </a:cubicBezTo>
                <a:cubicBezTo>
                  <a:pt x="4111329" y="5249372"/>
                  <a:pt x="5249372" y="4111329"/>
                  <a:pt x="5249372" y="2707481"/>
                </a:cubicBezTo>
                <a:cubicBezTo>
                  <a:pt x="5249372" y="1303633"/>
                  <a:pt x="4111329" y="165590"/>
                  <a:pt x="2707481" y="165590"/>
                </a:cubicBezTo>
                <a:close/>
                <a:moveTo>
                  <a:pt x="2707481" y="0"/>
                </a:moveTo>
                <a:cubicBezTo>
                  <a:pt x="4202781" y="0"/>
                  <a:pt x="5414962" y="1212181"/>
                  <a:pt x="5414962" y="2707481"/>
                </a:cubicBezTo>
                <a:cubicBezTo>
                  <a:pt x="5414962" y="4202781"/>
                  <a:pt x="4202781" y="5414962"/>
                  <a:pt x="2707481" y="5414962"/>
                </a:cubicBezTo>
                <a:cubicBezTo>
                  <a:pt x="1212181" y="5414962"/>
                  <a:pt x="0" y="4202781"/>
                  <a:pt x="0" y="2707481"/>
                </a:cubicBezTo>
                <a:cubicBezTo>
                  <a:pt x="0" y="1212181"/>
                  <a:pt x="1212181" y="0"/>
                  <a:pt x="27074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</a:p>
        </p:txBody>
      </p:sp>
      <p:sp>
        <p:nvSpPr>
          <p:cNvPr id="7" name="Espaço Reservado para Imagem 40">
            <a:extLst>
              <a:ext uri="{FF2B5EF4-FFF2-40B4-BE49-F238E27FC236}">
                <a16:creationId xmlns:a16="http://schemas.microsoft.com/office/drawing/2014/main" id="{A0B58523-0700-144C-9519-1BD01E44796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445211" y="5060859"/>
            <a:ext cx="3001618" cy="3001618"/>
          </a:xfrm>
          <a:prstGeom prst="chord">
            <a:avLst>
              <a:gd name="adj1" fmla="val 10036989"/>
              <a:gd name="adj2" fmla="val 757449"/>
            </a:avLst>
          </a:prstGeom>
          <a:solidFill>
            <a:schemeClr val="bg1"/>
          </a:solidFill>
          <a:ln>
            <a:noFill/>
          </a:ln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56022406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9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>
            <a:extLst>
              <a:ext uri="{FF2B5EF4-FFF2-40B4-BE49-F238E27FC236}">
                <a16:creationId xmlns:a16="http://schemas.microsoft.com/office/drawing/2014/main" id="{2604BAC3-0F84-764F-97DF-AE21D6D07D3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8680" y="-109646"/>
            <a:ext cx="8853898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83964" y="457200"/>
            <a:ext cx="5698435" cy="5668964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pic>
        <p:nvPicPr>
          <p:cNvPr id="11" name="Gráfico 10">
            <a:extLst>
              <a:ext uri="{FF2B5EF4-FFF2-40B4-BE49-F238E27FC236}">
                <a16:creationId xmlns:a16="http://schemas.microsoft.com/office/drawing/2014/main" id="{018CFA39-E2D6-8A46-BE29-0380BFD8C09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999001" y="6308727"/>
            <a:ext cx="899347" cy="505883"/>
          </a:xfrm>
          <a:prstGeom prst="rect">
            <a:avLst/>
          </a:prstGeom>
        </p:spPr>
      </p:pic>
      <p:sp>
        <p:nvSpPr>
          <p:cNvPr id="6" name="Espaço Reservado para Imagem 40">
            <a:extLst>
              <a:ext uri="{FF2B5EF4-FFF2-40B4-BE49-F238E27FC236}">
                <a16:creationId xmlns:a16="http://schemas.microsoft.com/office/drawing/2014/main" id="{214A051E-A8FC-7749-90C3-EE68FB9B219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38539" y="229939"/>
            <a:ext cx="5414962" cy="5414962"/>
          </a:xfrm>
          <a:custGeom>
            <a:avLst/>
            <a:gdLst>
              <a:gd name="connsiteX0" fmla="*/ 2707481 w 5414962"/>
              <a:gd name="connsiteY0" fmla="*/ 495370 h 5414962"/>
              <a:gd name="connsiteX1" fmla="*/ 4908456 w 5414962"/>
              <a:gd name="connsiteY1" fmla="*/ 2707481 h 5414962"/>
              <a:gd name="connsiteX2" fmla="*/ 2707481 w 5414962"/>
              <a:gd name="connsiteY2" fmla="*/ 4919592 h 5414962"/>
              <a:gd name="connsiteX3" fmla="*/ 506506 w 5414962"/>
              <a:gd name="connsiteY3" fmla="*/ 2707481 h 5414962"/>
              <a:gd name="connsiteX4" fmla="*/ 2707481 w 5414962"/>
              <a:gd name="connsiteY4" fmla="*/ 495370 h 5414962"/>
              <a:gd name="connsiteX5" fmla="*/ 2707481 w 5414962"/>
              <a:gd name="connsiteY5" fmla="*/ 165590 h 5414962"/>
              <a:gd name="connsiteX6" fmla="*/ 165590 w 5414962"/>
              <a:gd name="connsiteY6" fmla="*/ 2707481 h 5414962"/>
              <a:gd name="connsiteX7" fmla="*/ 2707481 w 5414962"/>
              <a:gd name="connsiteY7" fmla="*/ 5249372 h 5414962"/>
              <a:gd name="connsiteX8" fmla="*/ 5249372 w 5414962"/>
              <a:gd name="connsiteY8" fmla="*/ 2707481 h 5414962"/>
              <a:gd name="connsiteX9" fmla="*/ 2707481 w 5414962"/>
              <a:gd name="connsiteY9" fmla="*/ 165590 h 5414962"/>
              <a:gd name="connsiteX10" fmla="*/ 2707481 w 5414962"/>
              <a:gd name="connsiteY10" fmla="*/ 0 h 5414962"/>
              <a:gd name="connsiteX11" fmla="*/ 5414962 w 5414962"/>
              <a:gd name="connsiteY11" fmla="*/ 2707481 h 5414962"/>
              <a:gd name="connsiteX12" fmla="*/ 2707481 w 5414962"/>
              <a:gd name="connsiteY12" fmla="*/ 5414962 h 5414962"/>
              <a:gd name="connsiteX13" fmla="*/ 0 w 5414962"/>
              <a:gd name="connsiteY13" fmla="*/ 2707481 h 5414962"/>
              <a:gd name="connsiteX14" fmla="*/ 2707481 w 5414962"/>
              <a:gd name="connsiteY14" fmla="*/ 0 h 5414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414962" h="5414962">
                <a:moveTo>
                  <a:pt x="2707481" y="495370"/>
                </a:moveTo>
                <a:cubicBezTo>
                  <a:pt x="3923046" y="495370"/>
                  <a:pt x="4908456" y="1485766"/>
                  <a:pt x="4908456" y="2707481"/>
                </a:cubicBezTo>
                <a:cubicBezTo>
                  <a:pt x="4908456" y="3929196"/>
                  <a:pt x="3923046" y="4919592"/>
                  <a:pt x="2707481" y="4919592"/>
                </a:cubicBezTo>
                <a:cubicBezTo>
                  <a:pt x="1491916" y="4919592"/>
                  <a:pt x="506506" y="3929196"/>
                  <a:pt x="506506" y="2707481"/>
                </a:cubicBezTo>
                <a:cubicBezTo>
                  <a:pt x="506506" y="1485766"/>
                  <a:pt x="1491916" y="495370"/>
                  <a:pt x="2707481" y="495370"/>
                </a:cubicBezTo>
                <a:close/>
                <a:moveTo>
                  <a:pt x="2707481" y="165590"/>
                </a:moveTo>
                <a:cubicBezTo>
                  <a:pt x="1303633" y="165590"/>
                  <a:pt x="165590" y="1303633"/>
                  <a:pt x="165590" y="2707481"/>
                </a:cubicBezTo>
                <a:cubicBezTo>
                  <a:pt x="165590" y="4111329"/>
                  <a:pt x="1303633" y="5249372"/>
                  <a:pt x="2707481" y="5249372"/>
                </a:cubicBezTo>
                <a:cubicBezTo>
                  <a:pt x="4111329" y="5249372"/>
                  <a:pt x="5249372" y="4111329"/>
                  <a:pt x="5249372" y="2707481"/>
                </a:cubicBezTo>
                <a:cubicBezTo>
                  <a:pt x="5249372" y="1303633"/>
                  <a:pt x="4111329" y="165590"/>
                  <a:pt x="2707481" y="165590"/>
                </a:cubicBezTo>
                <a:close/>
                <a:moveTo>
                  <a:pt x="2707481" y="0"/>
                </a:moveTo>
                <a:cubicBezTo>
                  <a:pt x="4202781" y="0"/>
                  <a:pt x="5414962" y="1212181"/>
                  <a:pt x="5414962" y="2707481"/>
                </a:cubicBezTo>
                <a:cubicBezTo>
                  <a:pt x="5414962" y="4202781"/>
                  <a:pt x="4202781" y="5414962"/>
                  <a:pt x="2707481" y="5414962"/>
                </a:cubicBezTo>
                <a:cubicBezTo>
                  <a:pt x="1212181" y="5414962"/>
                  <a:pt x="0" y="4202781"/>
                  <a:pt x="0" y="2707481"/>
                </a:cubicBezTo>
                <a:cubicBezTo>
                  <a:pt x="0" y="1212181"/>
                  <a:pt x="1212181" y="0"/>
                  <a:pt x="27074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  <a:endParaRPr lang="pt-BR" dirty="0"/>
          </a:p>
        </p:txBody>
      </p:sp>
      <p:sp>
        <p:nvSpPr>
          <p:cNvPr id="7" name="Espaço Reservado para Imagem 40">
            <a:extLst>
              <a:ext uri="{FF2B5EF4-FFF2-40B4-BE49-F238E27FC236}">
                <a16:creationId xmlns:a16="http://schemas.microsoft.com/office/drawing/2014/main" id="{A0B58523-0700-144C-9519-1BD01E44796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625858" y="3841076"/>
            <a:ext cx="2747789" cy="2747789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bg1"/>
            </a:solidFill>
          </a:ln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8271187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0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83964" y="484188"/>
            <a:ext cx="5698435" cy="1143000"/>
          </a:xfrm>
        </p:spPr>
        <p:txBody>
          <a:bodyPr/>
          <a:lstStyle>
            <a:lvl1pPr algn="l">
              <a:defRPr b="1"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83964" y="2019300"/>
            <a:ext cx="5698435" cy="4106864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6" name="Espaço Reservado para Imagem 40">
            <a:extLst>
              <a:ext uri="{FF2B5EF4-FFF2-40B4-BE49-F238E27FC236}">
                <a16:creationId xmlns:a16="http://schemas.microsoft.com/office/drawing/2014/main" id="{214A051E-A8FC-7749-90C3-EE68FB9B219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38539" y="711202"/>
            <a:ext cx="5414962" cy="5414962"/>
          </a:xfrm>
          <a:custGeom>
            <a:avLst/>
            <a:gdLst>
              <a:gd name="connsiteX0" fmla="*/ 2707481 w 5414962"/>
              <a:gd name="connsiteY0" fmla="*/ 495370 h 5414962"/>
              <a:gd name="connsiteX1" fmla="*/ 4908456 w 5414962"/>
              <a:gd name="connsiteY1" fmla="*/ 2707481 h 5414962"/>
              <a:gd name="connsiteX2" fmla="*/ 2707481 w 5414962"/>
              <a:gd name="connsiteY2" fmla="*/ 4919592 h 5414962"/>
              <a:gd name="connsiteX3" fmla="*/ 506506 w 5414962"/>
              <a:gd name="connsiteY3" fmla="*/ 2707481 h 5414962"/>
              <a:gd name="connsiteX4" fmla="*/ 2707481 w 5414962"/>
              <a:gd name="connsiteY4" fmla="*/ 495370 h 5414962"/>
              <a:gd name="connsiteX5" fmla="*/ 2707481 w 5414962"/>
              <a:gd name="connsiteY5" fmla="*/ 165590 h 5414962"/>
              <a:gd name="connsiteX6" fmla="*/ 165590 w 5414962"/>
              <a:gd name="connsiteY6" fmla="*/ 2707481 h 5414962"/>
              <a:gd name="connsiteX7" fmla="*/ 2707481 w 5414962"/>
              <a:gd name="connsiteY7" fmla="*/ 5249372 h 5414962"/>
              <a:gd name="connsiteX8" fmla="*/ 5249372 w 5414962"/>
              <a:gd name="connsiteY8" fmla="*/ 2707481 h 5414962"/>
              <a:gd name="connsiteX9" fmla="*/ 2707481 w 5414962"/>
              <a:gd name="connsiteY9" fmla="*/ 165590 h 5414962"/>
              <a:gd name="connsiteX10" fmla="*/ 2707481 w 5414962"/>
              <a:gd name="connsiteY10" fmla="*/ 0 h 5414962"/>
              <a:gd name="connsiteX11" fmla="*/ 5414962 w 5414962"/>
              <a:gd name="connsiteY11" fmla="*/ 2707481 h 5414962"/>
              <a:gd name="connsiteX12" fmla="*/ 2707481 w 5414962"/>
              <a:gd name="connsiteY12" fmla="*/ 5414962 h 5414962"/>
              <a:gd name="connsiteX13" fmla="*/ 0 w 5414962"/>
              <a:gd name="connsiteY13" fmla="*/ 2707481 h 5414962"/>
              <a:gd name="connsiteX14" fmla="*/ 2707481 w 5414962"/>
              <a:gd name="connsiteY14" fmla="*/ 0 h 5414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414962" h="5414962">
                <a:moveTo>
                  <a:pt x="2707481" y="495370"/>
                </a:moveTo>
                <a:cubicBezTo>
                  <a:pt x="3923046" y="495370"/>
                  <a:pt x="4908456" y="1485766"/>
                  <a:pt x="4908456" y="2707481"/>
                </a:cubicBezTo>
                <a:cubicBezTo>
                  <a:pt x="4908456" y="3929196"/>
                  <a:pt x="3923046" y="4919592"/>
                  <a:pt x="2707481" y="4919592"/>
                </a:cubicBezTo>
                <a:cubicBezTo>
                  <a:pt x="1491916" y="4919592"/>
                  <a:pt x="506506" y="3929196"/>
                  <a:pt x="506506" y="2707481"/>
                </a:cubicBezTo>
                <a:cubicBezTo>
                  <a:pt x="506506" y="1485766"/>
                  <a:pt x="1491916" y="495370"/>
                  <a:pt x="2707481" y="495370"/>
                </a:cubicBezTo>
                <a:close/>
                <a:moveTo>
                  <a:pt x="2707481" y="165590"/>
                </a:moveTo>
                <a:cubicBezTo>
                  <a:pt x="1303633" y="165590"/>
                  <a:pt x="165590" y="1303633"/>
                  <a:pt x="165590" y="2707481"/>
                </a:cubicBezTo>
                <a:cubicBezTo>
                  <a:pt x="165590" y="4111329"/>
                  <a:pt x="1303633" y="5249372"/>
                  <a:pt x="2707481" y="5249372"/>
                </a:cubicBezTo>
                <a:cubicBezTo>
                  <a:pt x="4111329" y="5249372"/>
                  <a:pt x="5249372" y="4111329"/>
                  <a:pt x="5249372" y="2707481"/>
                </a:cubicBezTo>
                <a:cubicBezTo>
                  <a:pt x="5249372" y="1303633"/>
                  <a:pt x="4111329" y="165590"/>
                  <a:pt x="2707481" y="165590"/>
                </a:cubicBezTo>
                <a:close/>
                <a:moveTo>
                  <a:pt x="2707481" y="0"/>
                </a:moveTo>
                <a:cubicBezTo>
                  <a:pt x="4202781" y="0"/>
                  <a:pt x="5414962" y="1212181"/>
                  <a:pt x="5414962" y="2707481"/>
                </a:cubicBezTo>
                <a:cubicBezTo>
                  <a:pt x="5414962" y="4202781"/>
                  <a:pt x="4202781" y="5414962"/>
                  <a:pt x="2707481" y="5414962"/>
                </a:cubicBezTo>
                <a:cubicBezTo>
                  <a:pt x="1212181" y="5414962"/>
                  <a:pt x="0" y="4202781"/>
                  <a:pt x="0" y="2707481"/>
                </a:cubicBezTo>
                <a:cubicBezTo>
                  <a:pt x="0" y="1212181"/>
                  <a:pt x="1212181" y="0"/>
                  <a:pt x="27074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</a:p>
        </p:txBody>
      </p:sp>
    </p:spTree>
    <p:extLst>
      <p:ext uri="{BB962C8B-B14F-4D97-AF65-F5344CB8AC3E}">
        <p14:creationId xmlns:p14="http://schemas.microsoft.com/office/powerpoint/2010/main" val="312419539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83964" y="484188"/>
            <a:ext cx="5698435" cy="1143000"/>
          </a:xfrm>
        </p:spPr>
        <p:txBody>
          <a:bodyPr/>
          <a:lstStyle>
            <a:lvl1pPr algn="l">
              <a:defRPr b="1"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83964" y="2019300"/>
            <a:ext cx="5698435" cy="4106864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6" name="Espaço Reservado para Imagem 40">
            <a:extLst>
              <a:ext uri="{FF2B5EF4-FFF2-40B4-BE49-F238E27FC236}">
                <a16:creationId xmlns:a16="http://schemas.microsoft.com/office/drawing/2014/main" id="{214A051E-A8FC-7749-90C3-EE68FB9B219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38539" y="234124"/>
            <a:ext cx="5414962" cy="5414962"/>
          </a:xfrm>
          <a:custGeom>
            <a:avLst/>
            <a:gdLst>
              <a:gd name="connsiteX0" fmla="*/ 2707481 w 5414962"/>
              <a:gd name="connsiteY0" fmla="*/ 495370 h 5414962"/>
              <a:gd name="connsiteX1" fmla="*/ 4908456 w 5414962"/>
              <a:gd name="connsiteY1" fmla="*/ 2707481 h 5414962"/>
              <a:gd name="connsiteX2" fmla="*/ 2707481 w 5414962"/>
              <a:gd name="connsiteY2" fmla="*/ 4919592 h 5414962"/>
              <a:gd name="connsiteX3" fmla="*/ 506506 w 5414962"/>
              <a:gd name="connsiteY3" fmla="*/ 2707481 h 5414962"/>
              <a:gd name="connsiteX4" fmla="*/ 2707481 w 5414962"/>
              <a:gd name="connsiteY4" fmla="*/ 495370 h 5414962"/>
              <a:gd name="connsiteX5" fmla="*/ 2707481 w 5414962"/>
              <a:gd name="connsiteY5" fmla="*/ 165590 h 5414962"/>
              <a:gd name="connsiteX6" fmla="*/ 165590 w 5414962"/>
              <a:gd name="connsiteY6" fmla="*/ 2707481 h 5414962"/>
              <a:gd name="connsiteX7" fmla="*/ 2707481 w 5414962"/>
              <a:gd name="connsiteY7" fmla="*/ 5249372 h 5414962"/>
              <a:gd name="connsiteX8" fmla="*/ 5249372 w 5414962"/>
              <a:gd name="connsiteY8" fmla="*/ 2707481 h 5414962"/>
              <a:gd name="connsiteX9" fmla="*/ 2707481 w 5414962"/>
              <a:gd name="connsiteY9" fmla="*/ 165590 h 5414962"/>
              <a:gd name="connsiteX10" fmla="*/ 2707481 w 5414962"/>
              <a:gd name="connsiteY10" fmla="*/ 0 h 5414962"/>
              <a:gd name="connsiteX11" fmla="*/ 5414962 w 5414962"/>
              <a:gd name="connsiteY11" fmla="*/ 2707481 h 5414962"/>
              <a:gd name="connsiteX12" fmla="*/ 2707481 w 5414962"/>
              <a:gd name="connsiteY12" fmla="*/ 5414962 h 5414962"/>
              <a:gd name="connsiteX13" fmla="*/ 0 w 5414962"/>
              <a:gd name="connsiteY13" fmla="*/ 2707481 h 5414962"/>
              <a:gd name="connsiteX14" fmla="*/ 2707481 w 5414962"/>
              <a:gd name="connsiteY14" fmla="*/ 0 h 5414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414962" h="5414962">
                <a:moveTo>
                  <a:pt x="2707481" y="495370"/>
                </a:moveTo>
                <a:cubicBezTo>
                  <a:pt x="3923046" y="495370"/>
                  <a:pt x="4908456" y="1485766"/>
                  <a:pt x="4908456" y="2707481"/>
                </a:cubicBezTo>
                <a:cubicBezTo>
                  <a:pt x="4908456" y="3929196"/>
                  <a:pt x="3923046" y="4919592"/>
                  <a:pt x="2707481" y="4919592"/>
                </a:cubicBezTo>
                <a:cubicBezTo>
                  <a:pt x="1491916" y="4919592"/>
                  <a:pt x="506506" y="3929196"/>
                  <a:pt x="506506" y="2707481"/>
                </a:cubicBezTo>
                <a:cubicBezTo>
                  <a:pt x="506506" y="1485766"/>
                  <a:pt x="1491916" y="495370"/>
                  <a:pt x="2707481" y="495370"/>
                </a:cubicBezTo>
                <a:close/>
                <a:moveTo>
                  <a:pt x="2707481" y="165590"/>
                </a:moveTo>
                <a:cubicBezTo>
                  <a:pt x="1303633" y="165590"/>
                  <a:pt x="165590" y="1303633"/>
                  <a:pt x="165590" y="2707481"/>
                </a:cubicBezTo>
                <a:cubicBezTo>
                  <a:pt x="165590" y="4111329"/>
                  <a:pt x="1303633" y="5249372"/>
                  <a:pt x="2707481" y="5249372"/>
                </a:cubicBezTo>
                <a:cubicBezTo>
                  <a:pt x="4111329" y="5249372"/>
                  <a:pt x="5249372" y="4111329"/>
                  <a:pt x="5249372" y="2707481"/>
                </a:cubicBezTo>
                <a:cubicBezTo>
                  <a:pt x="5249372" y="1303633"/>
                  <a:pt x="4111329" y="165590"/>
                  <a:pt x="2707481" y="165590"/>
                </a:cubicBezTo>
                <a:close/>
                <a:moveTo>
                  <a:pt x="2707481" y="0"/>
                </a:moveTo>
                <a:cubicBezTo>
                  <a:pt x="4202781" y="0"/>
                  <a:pt x="5414962" y="1212181"/>
                  <a:pt x="5414962" y="2707481"/>
                </a:cubicBezTo>
                <a:cubicBezTo>
                  <a:pt x="5414962" y="4202781"/>
                  <a:pt x="4202781" y="5414962"/>
                  <a:pt x="2707481" y="5414962"/>
                </a:cubicBezTo>
                <a:cubicBezTo>
                  <a:pt x="1212181" y="5414962"/>
                  <a:pt x="0" y="4202781"/>
                  <a:pt x="0" y="2707481"/>
                </a:cubicBezTo>
                <a:cubicBezTo>
                  <a:pt x="0" y="1212181"/>
                  <a:pt x="1212181" y="0"/>
                  <a:pt x="27074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</a:p>
        </p:txBody>
      </p:sp>
      <p:sp>
        <p:nvSpPr>
          <p:cNvPr id="5" name="Espaço Reservado para Imagem 4">
            <a:extLst>
              <a:ext uri="{FF2B5EF4-FFF2-40B4-BE49-F238E27FC236}">
                <a16:creationId xmlns:a16="http://schemas.microsoft.com/office/drawing/2014/main" id="{39450BE8-9AC4-BC4E-A3DF-01AAF3C710A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9655" y="3429000"/>
            <a:ext cx="4452730" cy="3429000"/>
          </a:xfrm>
          <a:prstGeom prst="triangle">
            <a:avLst/>
          </a:prstGeom>
          <a:solidFill>
            <a:schemeClr val="bg1"/>
          </a:solidFill>
        </p:spPr>
        <p:txBody>
          <a:bodyPr/>
          <a:lstStyle/>
          <a:p>
            <a:r>
              <a:rPr lang="pt-BR"/>
              <a:t>Clique no ícone para adicionar uma imagem</a:t>
            </a:r>
          </a:p>
        </p:txBody>
      </p:sp>
    </p:spTree>
    <p:extLst>
      <p:ext uri="{BB962C8B-B14F-4D97-AF65-F5344CB8AC3E}">
        <p14:creationId xmlns:p14="http://schemas.microsoft.com/office/powerpoint/2010/main" val="96385098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2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65B6676D-763E-764C-8631-B5F80D58D1E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0645" y="853302"/>
            <a:ext cx="6689558" cy="5181558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87326" y="1277768"/>
            <a:ext cx="5573394" cy="4899194"/>
          </a:xfrm>
        </p:spPr>
        <p:txBody>
          <a:bodyPr anchor="ctr">
            <a:normAutofit/>
          </a:bodyPr>
          <a:lstStyle>
            <a:lvl1pPr algn="ctr">
              <a:buFont typeface="Arial" panose="020B0604020202020204" pitchFamily="34" charset="0"/>
              <a:buNone/>
              <a:defRPr sz="4000"/>
            </a:lvl1pPr>
            <a:lvl2pPr algn="ctr">
              <a:buFont typeface="Arial" panose="020B0604020202020204" pitchFamily="34" charset="0"/>
              <a:buNone/>
              <a:defRPr/>
            </a:lvl2pPr>
            <a:lvl3pPr algn="ctr">
              <a:buFont typeface="Arial" panose="020B0604020202020204" pitchFamily="34" charset="0"/>
              <a:buNone/>
              <a:defRPr/>
            </a:lvl3pPr>
            <a:lvl4pPr algn="ctr">
              <a:buFont typeface="Arial" panose="020B0604020202020204" pitchFamily="34" charset="0"/>
              <a:buNone/>
              <a:defRPr/>
            </a:lvl4pPr>
            <a:lvl5pPr algn="ctr"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Espaço Reservado para Imagem 3">
            <a:extLst>
              <a:ext uri="{FF2B5EF4-FFF2-40B4-BE49-F238E27FC236}">
                <a16:creationId xmlns:a16="http://schemas.microsoft.com/office/drawing/2014/main" id="{31BC8909-F3F0-3D43-9CBA-1F44512A887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74321" y="711200"/>
            <a:ext cx="5465762" cy="5465763"/>
          </a:xfrm>
          <a:solidFill>
            <a:schemeClr val="bg1"/>
          </a:solidFill>
          <a:ln w="82550">
            <a:solidFill>
              <a:schemeClr val="bg1"/>
            </a:solidFill>
          </a:ln>
        </p:spPr>
        <p:txBody>
          <a:bodyPr/>
          <a:lstStyle/>
          <a:p>
            <a:r>
              <a:rPr lang="pt-BR"/>
              <a:t>Clique no ícone para adicionar uma imagem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8BB37B58-2D3C-A648-8672-527B714E45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7326" y="310896"/>
            <a:ext cx="5573394" cy="733925"/>
          </a:xfrm>
        </p:spPr>
        <p:txBody>
          <a:bodyPr/>
          <a:lstStyle>
            <a:lvl1pPr>
              <a:defRPr b="1" cap="all" spc="600" baseline="0"/>
            </a:lvl1pPr>
          </a:lstStyle>
          <a:p>
            <a:r>
              <a:rPr lang="pt-BR" dirty="0"/>
              <a:t>título Mestre</a:t>
            </a: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1C548C15-4E81-4248-854F-41D03725D3B2}"/>
              </a:ext>
            </a:extLst>
          </p:cNvPr>
          <p:cNvSpPr/>
          <p:nvPr/>
        </p:nvSpPr>
        <p:spPr>
          <a:xfrm>
            <a:off x="6127180" y="398674"/>
            <a:ext cx="5900228" cy="614843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9" name="Gráfico 8">
            <a:extLst>
              <a:ext uri="{FF2B5EF4-FFF2-40B4-BE49-F238E27FC236}">
                <a16:creationId xmlns:a16="http://schemas.microsoft.com/office/drawing/2014/main" id="{83A361A2-8C4F-7B4A-83E1-EAC1A972CC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454751" y="6356771"/>
            <a:ext cx="899347" cy="505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26819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3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606481" y="442343"/>
            <a:ext cx="5147318" cy="5784210"/>
          </a:xfrm>
        </p:spPr>
        <p:txBody>
          <a:bodyPr anchor="ctr"/>
          <a:lstStyle>
            <a:lvl1pPr algn="ctr">
              <a:buNone/>
              <a:defRPr cap="all" baseline="0"/>
            </a:lvl1pPr>
            <a:lvl2pPr algn="ctr">
              <a:buNone/>
              <a:defRPr cap="all" baseline="0"/>
            </a:lvl2pPr>
            <a:lvl3pPr algn="ctr">
              <a:buNone/>
              <a:defRPr cap="all" baseline="0"/>
            </a:lvl3pPr>
            <a:lvl4pPr algn="ctr">
              <a:buNone/>
              <a:defRPr cap="all" baseline="0"/>
            </a:lvl4pPr>
            <a:lvl5pPr algn="ctr">
              <a:buNone/>
              <a:defRPr cap="all" baseline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Espaço Reservado para Imagem 3">
            <a:extLst>
              <a:ext uri="{FF2B5EF4-FFF2-40B4-BE49-F238E27FC236}">
                <a16:creationId xmlns:a16="http://schemas.microsoft.com/office/drawing/2014/main" id="{48A63BEF-5E1C-1549-AADE-A802C31EE9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03858" y="0"/>
            <a:ext cx="5664398" cy="6858000"/>
          </a:xfrm>
          <a:ln w="63500">
            <a:noFill/>
          </a:ln>
        </p:spPr>
        <p:txBody>
          <a:bodyPr/>
          <a:lstStyle/>
          <a:p>
            <a:r>
              <a:rPr lang="pt-BR"/>
              <a:t>Clique no ícone para adicionar uma imagem</a:t>
            </a:r>
            <a:endParaRPr lang="pt-BR" dirty="0"/>
          </a:p>
        </p:txBody>
      </p:sp>
      <p:sp>
        <p:nvSpPr>
          <p:cNvPr id="7" name="Espaço Reservado para Imagem 3">
            <a:extLst>
              <a:ext uri="{FF2B5EF4-FFF2-40B4-BE49-F238E27FC236}">
                <a16:creationId xmlns:a16="http://schemas.microsoft.com/office/drawing/2014/main" id="{49A0F302-B3A7-0D44-A7C1-AF62CB859D6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815167" y="2189934"/>
            <a:ext cx="2841779" cy="2688764"/>
          </a:xfrm>
          <a:ln w="63500">
            <a:solidFill>
              <a:schemeClr val="bg1"/>
            </a:solidFill>
          </a:ln>
        </p:spPr>
        <p:txBody>
          <a:bodyPr/>
          <a:lstStyle/>
          <a:p>
            <a:r>
              <a:rPr lang="pt-BR"/>
              <a:t>Clique no ícone para adicionar uma imagem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26342597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>
            <a:extLst>
              <a:ext uri="{FF2B5EF4-FFF2-40B4-BE49-F238E27FC236}">
                <a16:creationId xmlns:a16="http://schemas.microsoft.com/office/drawing/2014/main" id="{06960A91-E43B-4548-A6B6-EFD4F216186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4990" y="-191782"/>
            <a:ext cx="8853898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50523" y="273051"/>
            <a:ext cx="6236677" cy="639316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10" name="Espaço Reservado para Imagem 9">
            <a:extLst>
              <a:ext uri="{FF2B5EF4-FFF2-40B4-BE49-F238E27FC236}">
                <a16:creationId xmlns:a16="http://schemas.microsoft.com/office/drawing/2014/main" id="{FC9B496D-D9CF-5841-A662-B49C2011E8A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111262" cy="6858000"/>
          </a:xfrm>
        </p:spPr>
        <p:txBody>
          <a:bodyPr/>
          <a:lstStyle/>
          <a:p>
            <a:r>
              <a:rPr lang="pt-BR"/>
              <a:t>Clique no ícone para adicionar uma imagem</a:t>
            </a:r>
          </a:p>
        </p:txBody>
      </p:sp>
    </p:spTree>
    <p:extLst>
      <p:ext uri="{BB962C8B-B14F-4D97-AF65-F5344CB8AC3E}">
        <p14:creationId xmlns:p14="http://schemas.microsoft.com/office/powerpoint/2010/main" val="302839260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4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892AAEC7-B87D-2442-9798-66FEA3EB83B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8680" y="-109646"/>
            <a:ext cx="8853899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591301" y="673108"/>
            <a:ext cx="5206692" cy="5397497"/>
          </a:xfrm>
        </p:spPr>
        <p:txBody>
          <a:bodyPr anchor="ctr">
            <a:normAutofit/>
          </a:bodyPr>
          <a:lstStyle>
            <a:lvl1pPr indent="0" algn="ctr">
              <a:buFont typeface="Arial" panose="020B0604020202020204" pitchFamily="34" charset="0"/>
              <a:buNone/>
              <a:defRPr sz="4000" cap="all" baseline="0"/>
            </a:lvl1pPr>
            <a:lvl2pPr algn="ctr">
              <a:buFont typeface="Arial" panose="020B0604020202020204" pitchFamily="34" charset="0"/>
              <a:buNone/>
              <a:defRPr cap="all" baseline="0"/>
            </a:lvl2pPr>
            <a:lvl3pPr algn="ctr">
              <a:buNone/>
              <a:defRPr cap="all" baseline="0"/>
            </a:lvl3pPr>
            <a:lvl4pPr algn="ctr">
              <a:buNone/>
              <a:defRPr cap="all" baseline="0"/>
            </a:lvl4pPr>
            <a:lvl5pPr algn="ctr">
              <a:buNone/>
              <a:defRPr cap="all" baseline="0"/>
            </a:lvl5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1" name="Espaço Reservado para Imagem 3">
            <a:extLst>
              <a:ext uri="{FF2B5EF4-FFF2-40B4-BE49-F238E27FC236}">
                <a16:creationId xmlns:a16="http://schemas.microsoft.com/office/drawing/2014/main" id="{C2BEE438-6C1A-2946-B70F-255A4EED30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94011" y="620356"/>
            <a:ext cx="5872976" cy="5450248"/>
          </a:xfrm>
          <a:ln w="76200">
            <a:solidFill>
              <a:schemeClr val="bg1"/>
            </a:solidFill>
          </a:ln>
          <a:effectLst/>
        </p:spPr>
        <p:txBody>
          <a:bodyPr/>
          <a:lstStyle/>
          <a:p>
            <a:r>
              <a:rPr lang="pt-BR"/>
              <a:t>Clique no ícone para adicionar uma imagem</a:t>
            </a:r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108914E7-41D4-1144-AC0F-57B79B506B1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8901824" y="6242472"/>
            <a:ext cx="899347" cy="505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01756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5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892AAEC7-B87D-2442-9798-66FEA3EB83B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8680" y="-109646"/>
            <a:ext cx="8853899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591301" y="673108"/>
            <a:ext cx="5206692" cy="5397497"/>
          </a:xfrm>
        </p:spPr>
        <p:txBody>
          <a:bodyPr anchor="ctr">
            <a:normAutofit/>
          </a:bodyPr>
          <a:lstStyle>
            <a:lvl1pPr indent="0" algn="ctr">
              <a:buFont typeface="Arial" panose="020B0604020202020204" pitchFamily="34" charset="0"/>
              <a:buNone/>
              <a:defRPr sz="4000" cap="all" baseline="0"/>
            </a:lvl1pPr>
            <a:lvl2pPr algn="ctr">
              <a:buFont typeface="Arial" panose="020B0604020202020204" pitchFamily="34" charset="0"/>
              <a:buNone/>
              <a:defRPr cap="all" baseline="0"/>
            </a:lvl2pPr>
            <a:lvl3pPr algn="ctr">
              <a:buNone/>
              <a:defRPr cap="all" baseline="0"/>
            </a:lvl3pPr>
            <a:lvl4pPr algn="ctr">
              <a:buNone/>
              <a:defRPr cap="all" baseline="0"/>
            </a:lvl4pPr>
            <a:lvl5pPr algn="ctr">
              <a:buNone/>
              <a:defRPr cap="all" baseline="0"/>
            </a:lvl5pPr>
          </a:lstStyle>
          <a:p>
            <a:pPr lvl="0"/>
            <a:r>
              <a:rPr lang="en-US" dirty="0"/>
              <a:t>Click to edit Master text</a:t>
            </a:r>
          </a:p>
        </p:txBody>
      </p:sp>
      <p:pic>
        <p:nvPicPr>
          <p:cNvPr id="8" name="Gráfico 7">
            <a:extLst>
              <a:ext uri="{FF2B5EF4-FFF2-40B4-BE49-F238E27FC236}">
                <a16:creationId xmlns:a16="http://schemas.microsoft.com/office/drawing/2014/main" id="{2B849E26-FD60-5044-A7BD-A5F4D0CCFD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454752" y="114474"/>
            <a:ext cx="899347" cy="505883"/>
          </a:xfrm>
          <a:prstGeom prst="rect">
            <a:avLst/>
          </a:prstGeom>
        </p:spPr>
      </p:pic>
      <p:sp>
        <p:nvSpPr>
          <p:cNvPr id="11" name="Espaço Reservado para Imagem 3">
            <a:extLst>
              <a:ext uri="{FF2B5EF4-FFF2-40B4-BE49-F238E27FC236}">
                <a16:creationId xmlns:a16="http://schemas.microsoft.com/office/drawing/2014/main" id="{C2BEE438-6C1A-2946-B70F-255A4EED30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94011" y="620356"/>
            <a:ext cx="5872976" cy="5450248"/>
          </a:xfrm>
          <a:ln w="76200">
            <a:solidFill>
              <a:schemeClr val="bg1"/>
            </a:solidFill>
          </a:ln>
          <a:effectLst/>
        </p:spPr>
        <p:txBody>
          <a:bodyPr/>
          <a:lstStyle/>
          <a:p>
            <a:r>
              <a:rPr lang="pt-BR"/>
              <a:t>Clique no ícone para adicionar uma imagem</a:t>
            </a:r>
          </a:p>
        </p:txBody>
      </p:sp>
    </p:spTree>
    <p:extLst>
      <p:ext uri="{BB962C8B-B14F-4D97-AF65-F5344CB8AC3E}">
        <p14:creationId xmlns:p14="http://schemas.microsoft.com/office/powerpoint/2010/main" val="2979224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>
            <a:extLst>
              <a:ext uri="{FF2B5EF4-FFF2-40B4-BE49-F238E27FC236}">
                <a16:creationId xmlns:a16="http://schemas.microsoft.com/office/drawing/2014/main" id="{A886A5FC-145E-2647-98DB-C79386FC684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</a:blip>
          <a:stretch>
            <a:fillRect/>
          </a:stretch>
        </p:blipFill>
        <p:spPr>
          <a:xfrm>
            <a:off x="3188680" y="-109646"/>
            <a:ext cx="885389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37412" y="6242471"/>
            <a:ext cx="5844988" cy="451226"/>
          </a:xfrm>
        </p:spPr>
        <p:txBody>
          <a:bodyPr>
            <a:noAutofit/>
          </a:bodyPr>
          <a:lstStyle>
            <a:lvl1pPr>
              <a:defRPr sz="2000"/>
            </a:lvl1pPr>
          </a:lstStyle>
          <a:p>
            <a:r>
              <a:rPr lang="en-US" dirty="0" err="1"/>
              <a:t>fonte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737412" y="711203"/>
            <a:ext cx="5844988" cy="5241362"/>
          </a:xfrm>
        </p:spPr>
        <p:txBody>
          <a:bodyPr anchor="ctr"/>
          <a:lstStyle>
            <a:lvl1pPr indent="0" algn="ctr">
              <a:buNone/>
              <a:defRPr i="1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1" name="Espaço Reservado para Imagem 40">
            <a:extLst>
              <a:ext uri="{FF2B5EF4-FFF2-40B4-BE49-F238E27FC236}">
                <a16:creationId xmlns:a16="http://schemas.microsoft.com/office/drawing/2014/main" id="{1847BAF3-4AAB-2540-A9FE-C08A6150242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96944" y="711202"/>
            <a:ext cx="5414962" cy="5414962"/>
          </a:xfrm>
          <a:custGeom>
            <a:avLst/>
            <a:gdLst>
              <a:gd name="connsiteX0" fmla="*/ 2707481 w 5414962"/>
              <a:gd name="connsiteY0" fmla="*/ 495370 h 5414962"/>
              <a:gd name="connsiteX1" fmla="*/ 4908456 w 5414962"/>
              <a:gd name="connsiteY1" fmla="*/ 2707481 h 5414962"/>
              <a:gd name="connsiteX2" fmla="*/ 2707481 w 5414962"/>
              <a:gd name="connsiteY2" fmla="*/ 4919592 h 5414962"/>
              <a:gd name="connsiteX3" fmla="*/ 506506 w 5414962"/>
              <a:gd name="connsiteY3" fmla="*/ 2707481 h 5414962"/>
              <a:gd name="connsiteX4" fmla="*/ 2707481 w 5414962"/>
              <a:gd name="connsiteY4" fmla="*/ 495370 h 5414962"/>
              <a:gd name="connsiteX5" fmla="*/ 2707481 w 5414962"/>
              <a:gd name="connsiteY5" fmla="*/ 165590 h 5414962"/>
              <a:gd name="connsiteX6" fmla="*/ 165590 w 5414962"/>
              <a:gd name="connsiteY6" fmla="*/ 2707481 h 5414962"/>
              <a:gd name="connsiteX7" fmla="*/ 2707481 w 5414962"/>
              <a:gd name="connsiteY7" fmla="*/ 5249372 h 5414962"/>
              <a:gd name="connsiteX8" fmla="*/ 5249372 w 5414962"/>
              <a:gd name="connsiteY8" fmla="*/ 2707481 h 5414962"/>
              <a:gd name="connsiteX9" fmla="*/ 2707481 w 5414962"/>
              <a:gd name="connsiteY9" fmla="*/ 165590 h 5414962"/>
              <a:gd name="connsiteX10" fmla="*/ 2707481 w 5414962"/>
              <a:gd name="connsiteY10" fmla="*/ 0 h 5414962"/>
              <a:gd name="connsiteX11" fmla="*/ 5414962 w 5414962"/>
              <a:gd name="connsiteY11" fmla="*/ 2707481 h 5414962"/>
              <a:gd name="connsiteX12" fmla="*/ 2707481 w 5414962"/>
              <a:gd name="connsiteY12" fmla="*/ 5414962 h 5414962"/>
              <a:gd name="connsiteX13" fmla="*/ 0 w 5414962"/>
              <a:gd name="connsiteY13" fmla="*/ 2707481 h 5414962"/>
              <a:gd name="connsiteX14" fmla="*/ 2707481 w 5414962"/>
              <a:gd name="connsiteY14" fmla="*/ 0 h 5414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414962" h="5414962">
                <a:moveTo>
                  <a:pt x="2707481" y="495370"/>
                </a:moveTo>
                <a:cubicBezTo>
                  <a:pt x="3923046" y="495370"/>
                  <a:pt x="4908456" y="1485766"/>
                  <a:pt x="4908456" y="2707481"/>
                </a:cubicBezTo>
                <a:cubicBezTo>
                  <a:pt x="4908456" y="3929196"/>
                  <a:pt x="3923046" y="4919592"/>
                  <a:pt x="2707481" y="4919592"/>
                </a:cubicBezTo>
                <a:cubicBezTo>
                  <a:pt x="1491916" y="4919592"/>
                  <a:pt x="506506" y="3929196"/>
                  <a:pt x="506506" y="2707481"/>
                </a:cubicBezTo>
                <a:cubicBezTo>
                  <a:pt x="506506" y="1485766"/>
                  <a:pt x="1491916" y="495370"/>
                  <a:pt x="2707481" y="495370"/>
                </a:cubicBezTo>
                <a:close/>
                <a:moveTo>
                  <a:pt x="2707481" y="165590"/>
                </a:moveTo>
                <a:cubicBezTo>
                  <a:pt x="1303633" y="165590"/>
                  <a:pt x="165590" y="1303633"/>
                  <a:pt x="165590" y="2707481"/>
                </a:cubicBezTo>
                <a:cubicBezTo>
                  <a:pt x="165590" y="4111329"/>
                  <a:pt x="1303633" y="5249372"/>
                  <a:pt x="2707481" y="5249372"/>
                </a:cubicBezTo>
                <a:cubicBezTo>
                  <a:pt x="4111329" y="5249372"/>
                  <a:pt x="5249372" y="4111329"/>
                  <a:pt x="5249372" y="2707481"/>
                </a:cubicBezTo>
                <a:cubicBezTo>
                  <a:pt x="5249372" y="1303633"/>
                  <a:pt x="4111329" y="165590"/>
                  <a:pt x="2707481" y="165590"/>
                </a:cubicBezTo>
                <a:close/>
                <a:moveTo>
                  <a:pt x="2707481" y="0"/>
                </a:moveTo>
                <a:cubicBezTo>
                  <a:pt x="4202781" y="0"/>
                  <a:pt x="5414962" y="1212181"/>
                  <a:pt x="5414962" y="2707481"/>
                </a:cubicBezTo>
                <a:cubicBezTo>
                  <a:pt x="5414962" y="4202781"/>
                  <a:pt x="4202781" y="5414962"/>
                  <a:pt x="2707481" y="5414962"/>
                </a:cubicBezTo>
                <a:cubicBezTo>
                  <a:pt x="1212181" y="5414962"/>
                  <a:pt x="0" y="4202781"/>
                  <a:pt x="0" y="2707481"/>
                </a:cubicBezTo>
                <a:cubicBezTo>
                  <a:pt x="0" y="1212181"/>
                  <a:pt x="1212181" y="0"/>
                  <a:pt x="2707481" y="0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</a:p>
        </p:txBody>
      </p:sp>
      <p:pic>
        <p:nvPicPr>
          <p:cNvPr id="44" name="Gráfico 43">
            <a:extLst>
              <a:ext uri="{FF2B5EF4-FFF2-40B4-BE49-F238E27FC236}">
                <a16:creationId xmlns:a16="http://schemas.microsoft.com/office/drawing/2014/main" id="{A633E95A-573D-0448-9782-B3567C0E769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620168" y="-23891"/>
            <a:ext cx="568512" cy="676940"/>
          </a:xfrm>
          <a:prstGeom prst="rect">
            <a:avLst/>
          </a:prstGeom>
        </p:spPr>
      </p:pic>
      <p:pic>
        <p:nvPicPr>
          <p:cNvPr id="46" name="Gráfico 45">
            <a:extLst>
              <a:ext uri="{FF2B5EF4-FFF2-40B4-BE49-F238E27FC236}">
                <a16:creationId xmlns:a16="http://schemas.microsoft.com/office/drawing/2014/main" id="{FEB06EEF-92B9-A144-B7B0-FBA778EDF17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278675" y="-14590"/>
            <a:ext cx="862106" cy="662350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B01C23A4-94EF-1F4E-92B5-5B0AA346128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620168" y="-23891"/>
            <a:ext cx="568512" cy="676940"/>
          </a:xfrm>
          <a:prstGeom prst="rect">
            <a:avLst/>
          </a:prstGeom>
        </p:spPr>
      </p:pic>
      <p:pic>
        <p:nvPicPr>
          <p:cNvPr id="10" name="Gráfico 9">
            <a:extLst>
              <a:ext uri="{FF2B5EF4-FFF2-40B4-BE49-F238E27FC236}">
                <a16:creationId xmlns:a16="http://schemas.microsoft.com/office/drawing/2014/main" id="{A787628B-C089-144E-A453-332E6A754E5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278675" y="-14590"/>
            <a:ext cx="862106" cy="662350"/>
          </a:xfrm>
          <a:prstGeom prst="rect">
            <a:avLst/>
          </a:prstGeom>
        </p:spPr>
      </p:pic>
      <p:pic>
        <p:nvPicPr>
          <p:cNvPr id="12" name="Gráfico 11">
            <a:extLst>
              <a:ext uri="{FF2B5EF4-FFF2-40B4-BE49-F238E27FC236}">
                <a16:creationId xmlns:a16="http://schemas.microsoft.com/office/drawing/2014/main" id="{97616863-2CDE-934D-8B6C-92FF5EA9109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2454751" y="6242471"/>
            <a:ext cx="899347" cy="505882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5C771552-16CA-7F4A-9F05-19EC76D2CFD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8680" y="-109646"/>
            <a:ext cx="88538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7053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8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>
            <a:extLst>
              <a:ext uri="{FF2B5EF4-FFF2-40B4-BE49-F238E27FC236}">
                <a16:creationId xmlns:a16="http://schemas.microsoft.com/office/drawing/2014/main" id="{0E87C1F4-8387-1947-AFFB-2A0DE191E54D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</a:blip>
          <a:stretch>
            <a:fillRect/>
          </a:stretch>
        </p:blipFill>
        <p:spPr>
          <a:xfrm>
            <a:off x="3188680" y="-109646"/>
            <a:ext cx="885389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11732" y="6151031"/>
            <a:ext cx="5844988" cy="451226"/>
          </a:xfrm>
        </p:spPr>
        <p:txBody>
          <a:bodyPr>
            <a:noAutofit/>
          </a:bodyPr>
          <a:lstStyle>
            <a:lvl1pPr>
              <a:defRPr sz="2000"/>
            </a:lvl1pPr>
          </a:lstStyle>
          <a:p>
            <a:r>
              <a:rPr lang="en-US" dirty="0" err="1"/>
              <a:t>fonte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011732" y="1577339"/>
            <a:ext cx="5844988" cy="4283785"/>
          </a:xfrm>
        </p:spPr>
        <p:txBody>
          <a:bodyPr anchor="ctr"/>
          <a:lstStyle>
            <a:lvl1pPr indent="0" algn="ctr">
              <a:buNone/>
              <a:defRPr i="1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1" name="Espaço Reservado para Imagem 40">
            <a:extLst>
              <a:ext uri="{FF2B5EF4-FFF2-40B4-BE49-F238E27FC236}">
                <a16:creationId xmlns:a16="http://schemas.microsoft.com/office/drawing/2014/main" id="{1847BAF3-4AAB-2540-A9FE-C08A6150242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96944" y="711202"/>
            <a:ext cx="5414962" cy="5414962"/>
          </a:xfrm>
          <a:custGeom>
            <a:avLst/>
            <a:gdLst>
              <a:gd name="connsiteX0" fmla="*/ 2707481 w 5414962"/>
              <a:gd name="connsiteY0" fmla="*/ 495370 h 5414962"/>
              <a:gd name="connsiteX1" fmla="*/ 4908456 w 5414962"/>
              <a:gd name="connsiteY1" fmla="*/ 2707481 h 5414962"/>
              <a:gd name="connsiteX2" fmla="*/ 2707481 w 5414962"/>
              <a:gd name="connsiteY2" fmla="*/ 4919592 h 5414962"/>
              <a:gd name="connsiteX3" fmla="*/ 506506 w 5414962"/>
              <a:gd name="connsiteY3" fmla="*/ 2707481 h 5414962"/>
              <a:gd name="connsiteX4" fmla="*/ 2707481 w 5414962"/>
              <a:gd name="connsiteY4" fmla="*/ 495370 h 5414962"/>
              <a:gd name="connsiteX5" fmla="*/ 2707481 w 5414962"/>
              <a:gd name="connsiteY5" fmla="*/ 165590 h 5414962"/>
              <a:gd name="connsiteX6" fmla="*/ 165590 w 5414962"/>
              <a:gd name="connsiteY6" fmla="*/ 2707481 h 5414962"/>
              <a:gd name="connsiteX7" fmla="*/ 2707481 w 5414962"/>
              <a:gd name="connsiteY7" fmla="*/ 5249372 h 5414962"/>
              <a:gd name="connsiteX8" fmla="*/ 5249372 w 5414962"/>
              <a:gd name="connsiteY8" fmla="*/ 2707481 h 5414962"/>
              <a:gd name="connsiteX9" fmla="*/ 2707481 w 5414962"/>
              <a:gd name="connsiteY9" fmla="*/ 165590 h 5414962"/>
              <a:gd name="connsiteX10" fmla="*/ 2707481 w 5414962"/>
              <a:gd name="connsiteY10" fmla="*/ 0 h 5414962"/>
              <a:gd name="connsiteX11" fmla="*/ 5414962 w 5414962"/>
              <a:gd name="connsiteY11" fmla="*/ 2707481 h 5414962"/>
              <a:gd name="connsiteX12" fmla="*/ 2707481 w 5414962"/>
              <a:gd name="connsiteY12" fmla="*/ 5414962 h 5414962"/>
              <a:gd name="connsiteX13" fmla="*/ 0 w 5414962"/>
              <a:gd name="connsiteY13" fmla="*/ 2707481 h 5414962"/>
              <a:gd name="connsiteX14" fmla="*/ 2707481 w 5414962"/>
              <a:gd name="connsiteY14" fmla="*/ 0 h 5414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414962" h="5414962">
                <a:moveTo>
                  <a:pt x="2707481" y="495370"/>
                </a:moveTo>
                <a:cubicBezTo>
                  <a:pt x="3923046" y="495370"/>
                  <a:pt x="4908456" y="1485766"/>
                  <a:pt x="4908456" y="2707481"/>
                </a:cubicBezTo>
                <a:cubicBezTo>
                  <a:pt x="4908456" y="3929196"/>
                  <a:pt x="3923046" y="4919592"/>
                  <a:pt x="2707481" y="4919592"/>
                </a:cubicBezTo>
                <a:cubicBezTo>
                  <a:pt x="1491916" y="4919592"/>
                  <a:pt x="506506" y="3929196"/>
                  <a:pt x="506506" y="2707481"/>
                </a:cubicBezTo>
                <a:cubicBezTo>
                  <a:pt x="506506" y="1485766"/>
                  <a:pt x="1491916" y="495370"/>
                  <a:pt x="2707481" y="495370"/>
                </a:cubicBezTo>
                <a:close/>
                <a:moveTo>
                  <a:pt x="2707481" y="165590"/>
                </a:moveTo>
                <a:cubicBezTo>
                  <a:pt x="1303633" y="165590"/>
                  <a:pt x="165590" y="1303633"/>
                  <a:pt x="165590" y="2707481"/>
                </a:cubicBezTo>
                <a:cubicBezTo>
                  <a:pt x="165590" y="4111329"/>
                  <a:pt x="1303633" y="5249372"/>
                  <a:pt x="2707481" y="5249372"/>
                </a:cubicBezTo>
                <a:cubicBezTo>
                  <a:pt x="4111329" y="5249372"/>
                  <a:pt x="5249372" y="4111329"/>
                  <a:pt x="5249372" y="2707481"/>
                </a:cubicBezTo>
                <a:cubicBezTo>
                  <a:pt x="5249372" y="1303633"/>
                  <a:pt x="4111329" y="165590"/>
                  <a:pt x="2707481" y="165590"/>
                </a:cubicBezTo>
                <a:close/>
                <a:moveTo>
                  <a:pt x="2707481" y="0"/>
                </a:moveTo>
                <a:cubicBezTo>
                  <a:pt x="4202781" y="0"/>
                  <a:pt x="5414962" y="1212181"/>
                  <a:pt x="5414962" y="2707481"/>
                </a:cubicBezTo>
                <a:cubicBezTo>
                  <a:pt x="5414962" y="4202781"/>
                  <a:pt x="4202781" y="5414962"/>
                  <a:pt x="2707481" y="5414962"/>
                </a:cubicBezTo>
                <a:cubicBezTo>
                  <a:pt x="1212181" y="5414962"/>
                  <a:pt x="0" y="4202781"/>
                  <a:pt x="0" y="2707481"/>
                </a:cubicBezTo>
                <a:cubicBezTo>
                  <a:pt x="0" y="1212181"/>
                  <a:pt x="1212181" y="0"/>
                  <a:pt x="2707481" y="0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</a:p>
        </p:txBody>
      </p:sp>
      <p:pic>
        <p:nvPicPr>
          <p:cNvPr id="44" name="Gráfico 43">
            <a:extLst>
              <a:ext uri="{FF2B5EF4-FFF2-40B4-BE49-F238E27FC236}">
                <a16:creationId xmlns:a16="http://schemas.microsoft.com/office/drawing/2014/main" id="{A633E95A-573D-0448-9782-B3567C0E769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620168" y="-23891"/>
            <a:ext cx="568512" cy="676940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5EE8EE3B-F1EE-1F4F-9225-8D77E2FB417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454751" y="6242471"/>
            <a:ext cx="899347" cy="505882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4F4E2561-7FE3-D44F-84C8-DE736941D31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53932" y="700402"/>
            <a:ext cx="5901978" cy="562747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E39A98B7-1030-664F-8568-6FC44821601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8680" y="-1358"/>
            <a:ext cx="88538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763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7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EC60314C-7A12-204D-AF5F-CBEF0180DA2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</a:blip>
          <a:stretch>
            <a:fillRect/>
          </a:stretch>
        </p:blipFill>
        <p:spPr>
          <a:xfrm>
            <a:off x="3188680" y="-109646"/>
            <a:ext cx="8853898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915410" y="306658"/>
            <a:ext cx="5844988" cy="6244683"/>
          </a:xfrm>
        </p:spPr>
        <p:txBody>
          <a:bodyPr anchor="ctr"/>
          <a:lstStyle>
            <a:lvl1pPr indent="0" algn="l">
              <a:buFont typeface="Arial" panose="020B0604020202020204" pitchFamily="34" charset="0"/>
              <a:buChar char="•"/>
              <a:defRPr i="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1" name="Espaço Reservado para Imagem 40">
            <a:extLst>
              <a:ext uri="{FF2B5EF4-FFF2-40B4-BE49-F238E27FC236}">
                <a16:creationId xmlns:a16="http://schemas.microsoft.com/office/drawing/2014/main" id="{1847BAF3-4AAB-2540-A9FE-C08A6150242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96944" y="711202"/>
            <a:ext cx="5414962" cy="5414962"/>
          </a:xfrm>
          <a:custGeom>
            <a:avLst/>
            <a:gdLst>
              <a:gd name="connsiteX0" fmla="*/ 2707481 w 5414962"/>
              <a:gd name="connsiteY0" fmla="*/ 495370 h 5414962"/>
              <a:gd name="connsiteX1" fmla="*/ 4908456 w 5414962"/>
              <a:gd name="connsiteY1" fmla="*/ 2707481 h 5414962"/>
              <a:gd name="connsiteX2" fmla="*/ 2707481 w 5414962"/>
              <a:gd name="connsiteY2" fmla="*/ 4919592 h 5414962"/>
              <a:gd name="connsiteX3" fmla="*/ 506506 w 5414962"/>
              <a:gd name="connsiteY3" fmla="*/ 2707481 h 5414962"/>
              <a:gd name="connsiteX4" fmla="*/ 2707481 w 5414962"/>
              <a:gd name="connsiteY4" fmla="*/ 495370 h 5414962"/>
              <a:gd name="connsiteX5" fmla="*/ 2707481 w 5414962"/>
              <a:gd name="connsiteY5" fmla="*/ 165590 h 5414962"/>
              <a:gd name="connsiteX6" fmla="*/ 165590 w 5414962"/>
              <a:gd name="connsiteY6" fmla="*/ 2707481 h 5414962"/>
              <a:gd name="connsiteX7" fmla="*/ 2707481 w 5414962"/>
              <a:gd name="connsiteY7" fmla="*/ 5249372 h 5414962"/>
              <a:gd name="connsiteX8" fmla="*/ 5249372 w 5414962"/>
              <a:gd name="connsiteY8" fmla="*/ 2707481 h 5414962"/>
              <a:gd name="connsiteX9" fmla="*/ 2707481 w 5414962"/>
              <a:gd name="connsiteY9" fmla="*/ 165590 h 5414962"/>
              <a:gd name="connsiteX10" fmla="*/ 2707481 w 5414962"/>
              <a:gd name="connsiteY10" fmla="*/ 0 h 5414962"/>
              <a:gd name="connsiteX11" fmla="*/ 5414962 w 5414962"/>
              <a:gd name="connsiteY11" fmla="*/ 2707481 h 5414962"/>
              <a:gd name="connsiteX12" fmla="*/ 2707481 w 5414962"/>
              <a:gd name="connsiteY12" fmla="*/ 5414962 h 5414962"/>
              <a:gd name="connsiteX13" fmla="*/ 0 w 5414962"/>
              <a:gd name="connsiteY13" fmla="*/ 2707481 h 5414962"/>
              <a:gd name="connsiteX14" fmla="*/ 2707481 w 5414962"/>
              <a:gd name="connsiteY14" fmla="*/ 0 h 5414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414962" h="5414962">
                <a:moveTo>
                  <a:pt x="2707481" y="495370"/>
                </a:moveTo>
                <a:cubicBezTo>
                  <a:pt x="3923046" y="495370"/>
                  <a:pt x="4908456" y="1485766"/>
                  <a:pt x="4908456" y="2707481"/>
                </a:cubicBezTo>
                <a:cubicBezTo>
                  <a:pt x="4908456" y="3929196"/>
                  <a:pt x="3923046" y="4919592"/>
                  <a:pt x="2707481" y="4919592"/>
                </a:cubicBezTo>
                <a:cubicBezTo>
                  <a:pt x="1491916" y="4919592"/>
                  <a:pt x="506506" y="3929196"/>
                  <a:pt x="506506" y="2707481"/>
                </a:cubicBezTo>
                <a:cubicBezTo>
                  <a:pt x="506506" y="1485766"/>
                  <a:pt x="1491916" y="495370"/>
                  <a:pt x="2707481" y="495370"/>
                </a:cubicBezTo>
                <a:close/>
                <a:moveTo>
                  <a:pt x="2707481" y="165590"/>
                </a:moveTo>
                <a:cubicBezTo>
                  <a:pt x="1303633" y="165590"/>
                  <a:pt x="165590" y="1303633"/>
                  <a:pt x="165590" y="2707481"/>
                </a:cubicBezTo>
                <a:cubicBezTo>
                  <a:pt x="165590" y="4111329"/>
                  <a:pt x="1303633" y="5249372"/>
                  <a:pt x="2707481" y="5249372"/>
                </a:cubicBezTo>
                <a:cubicBezTo>
                  <a:pt x="4111329" y="5249372"/>
                  <a:pt x="5249372" y="4111329"/>
                  <a:pt x="5249372" y="2707481"/>
                </a:cubicBezTo>
                <a:cubicBezTo>
                  <a:pt x="5249372" y="1303633"/>
                  <a:pt x="4111329" y="165590"/>
                  <a:pt x="2707481" y="165590"/>
                </a:cubicBezTo>
                <a:close/>
                <a:moveTo>
                  <a:pt x="2707481" y="0"/>
                </a:moveTo>
                <a:cubicBezTo>
                  <a:pt x="4202781" y="0"/>
                  <a:pt x="5414962" y="1212181"/>
                  <a:pt x="5414962" y="2707481"/>
                </a:cubicBezTo>
                <a:cubicBezTo>
                  <a:pt x="5414962" y="4202781"/>
                  <a:pt x="4202781" y="5414962"/>
                  <a:pt x="2707481" y="5414962"/>
                </a:cubicBezTo>
                <a:cubicBezTo>
                  <a:pt x="1212181" y="5414962"/>
                  <a:pt x="0" y="4202781"/>
                  <a:pt x="0" y="2707481"/>
                </a:cubicBezTo>
                <a:cubicBezTo>
                  <a:pt x="0" y="1212181"/>
                  <a:pt x="1212181" y="0"/>
                  <a:pt x="2707481" y="0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149FEFE9-F668-2440-9630-BFB45759A5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454751" y="6242471"/>
            <a:ext cx="899347" cy="505882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A3A6526A-0D5A-334F-8853-03528193AAE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8680" y="-109646"/>
            <a:ext cx="88538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43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D938A840-BD25-1547-9BB4-4F35D9D1E48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</a:blip>
          <a:stretch>
            <a:fillRect/>
          </a:stretch>
        </p:blipFill>
        <p:spPr>
          <a:xfrm>
            <a:off x="3188680" y="-109646"/>
            <a:ext cx="885389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14950" y="484188"/>
            <a:ext cx="6267450" cy="1143000"/>
          </a:xfrm>
        </p:spPr>
        <p:txBody>
          <a:bodyPr/>
          <a:lstStyle>
            <a:lvl1pPr algn="l">
              <a:defRPr b="1"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14950" y="2019300"/>
            <a:ext cx="6267450" cy="4106864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14" name="Espaço Reservado para Imagem 13">
            <a:extLst>
              <a:ext uri="{FF2B5EF4-FFF2-40B4-BE49-F238E27FC236}">
                <a16:creationId xmlns:a16="http://schemas.microsoft.com/office/drawing/2014/main" id="{150A4962-0155-644D-8F10-8E7C917A6FE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39733"/>
            <a:ext cx="5060217" cy="6578534"/>
          </a:xfrm>
          <a:custGeom>
            <a:avLst/>
            <a:gdLst>
              <a:gd name="connsiteX0" fmla="*/ 4626387 w 5060217"/>
              <a:gd name="connsiteY0" fmla="*/ 1823052 h 6578534"/>
              <a:gd name="connsiteX1" fmla="*/ 4638696 w 5060217"/>
              <a:gd name="connsiteY1" fmla="*/ 1870924 h 6578534"/>
              <a:gd name="connsiteX2" fmla="*/ 4686300 w 5060217"/>
              <a:gd name="connsiteY2" fmla="*/ 2343150 h 6578534"/>
              <a:gd name="connsiteX3" fmla="*/ 4674589 w 5060217"/>
              <a:gd name="connsiteY3" fmla="*/ 2575083 h 6578534"/>
              <a:gd name="connsiteX4" fmla="*/ 4702153 w 5060217"/>
              <a:gd name="connsiteY4" fmla="*/ 2682374 h 6578534"/>
              <a:gd name="connsiteX5" fmla="*/ 4281462 w 5060217"/>
              <a:gd name="connsiteY5" fmla="*/ 4824102 h 6578534"/>
              <a:gd name="connsiteX6" fmla="*/ 2196131 w 5060217"/>
              <a:gd name="connsiteY6" fmla="*/ 6320569 h 6578534"/>
              <a:gd name="connsiteX7" fmla="*/ 2066079 w 5060217"/>
              <a:gd name="connsiteY7" fmla="*/ 6326178 h 6578534"/>
              <a:gd name="connsiteX8" fmla="*/ 2123338 w 5060217"/>
              <a:gd name="connsiteY8" fmla="*/ 6350242 h 6578534"/>
              <a:gd name="connsiteX9" fmla="*/ 4683301 w 5060217"/>
              <a:gd name="connsiteY9" fmla="*/ 4294505 h 6578534"/>
              <a:gd name="connsiteX10" fmla="*/ 4655854 w 5060217"/>
              <a:gd name="connsiteY10" fmla="*/ 1877393 h 6578534"/>
              <a:gd name="connsiteX11" fmla="*/ 3498592 w 5060217"/>
              <a:gd name="connsiteY11" fmla="*/ 1056985 h 6578534"/>
              <a:gd name="connsiteX12" fmla="*/ 3337138 w 5060217"/>
              <a:gd name="connsiteY12" fmla="*/ 1066413 h 6578534"/>
              <a:gd name="connsiteX13" fmla="*/ 3413706 w 5060217"/>
              <a:gd name="connsiteY13" fmla="*/ 1185500 h 6578534"/>
              <a:gd name="connsiteX14" fmla="*/ 3500323 w 5060217"/>
              <a:gd name="connsiteY14" fmla="*/ 1350784 h 6578534"/>
              <a:gd name="connsiteX15" fmla="*/ 3549467 w 5060217"/>
              <a:gd name="connsiteY15" fmla="*/ 1360682 h 6578534"/>
              <a:gd name="connsiteX16" fmla="*/ 3921987 w 5060217"/>
              <a:gd name="connsiteY16" fmla="*/ 1516770 h 6578534"/>
              <a:gd name="connsiteX17" fmla="*/ 4370293 w 5060217"/>
              <a:gd name="connsiteY17" fmla="*/ 1919500 h 6578534"/>
              <a:gd name="connsiteX18" fmla="*/ 4455962 w 5060217"/>
              <a:gd name="connsiteY18" fmla="*/ 2049627 h 6578534"/>
              <a:gd name="connsiteX19" fmla="*/ 4435081 w 5060217"/>
              <a:gd name="connsiteY19" fmla="*/ 1912810 h 6578534"/>
              <a:gd name="connsiteX20" fmla="*/ 4220742 w 5060217"/>
              <a:gd name="connsiteY20" fmla="*/ 1325333 h 6578534"/>
              <a:gd name="connsiteX21" fmla="*/ 4209760 w 5060217"/>
              <a:gd name="connsiteY21" fmla="*/ 1307255 h 6578534"/>
              <a:gd name="connsiteX22" fmla="*/ 4180962 w 5060217"/>
              <a:gd name="connsiteY22" fmla="*/ 1283086 h 6578534"/>
              <a:gd name="connsiteX23" fmla="*/ 3857392 w 5060217"/>
              <a:gd name="connsiteY23" fmla="*/ 1116874 h 6578534"/>
              <a:gd name="connsiteX24" fmla="*/ 3498592 w 5060217"/>
              <a:gd name="connsiteY24" fmla="*/ 1056985 h 6578534"/>
              <a:gd name="connsiteX25" fmla="*/ 2343150 w 5060217"/>
              <a:gd name="connsiteY25" fmla="*/ 207837 h 6578534"/>
              <a:gd name="connsiteX26" fmla="*/ 207837 w 5060217"/>
              <a:gd name="connsiteY26" fmla="*/ 2343150 h 6578534"/>
              <a:gd name="connsiteX27" fmla="*/ 251219 w 5060217"/>
              <a:gd name="connsiteY27" fmla="*/ 2773490 h 6578534"/>
              <a:gd name="connsiteX28" fmla="*/ 290895 w 5060217"/>
              <a:gd name="connsiteY28" fmla="*/ 2927795 h 6578534"/>
              <a:gd name="connsiteX29" fmla="*/ 304623 w 5060217"/>
              <a:gd name="connsiteY29" fmla="*/ 2811191 h 6578534"/>
              <a:gd name="connsiteX30" fmla="*/ 2225450 w 5060217"/>
              <a:gd name="connsiteY30" fmla="*/ 416807 h 6578534"/>
              <a:gd name="connsiteX31" fmla="*/ 2403559 w 5060217"/>
              <a:gd name="connsiteY31" fmla="*/ 428421 h 6578534"/>
              <a:gd name="connsiteX32" fmla="*/ 3211391 w 5060217"/>
              <a:gd name="connsiteY32" fmla="*/ 899383 h 6578534"/>
              <a:gd name="connsiteX33" fmla="*/ 3224132 w 5060217"/>
              <a:gd name="connsiteY33" fmla="*/ 915764 h 6578534"/>
              <a:gd name="connsiteX34" fmla="*/ 3318049 w 5060217"/>
              <a:gd name="connsiteY34" fmla="*/ 898513 h 6578534"/>
              <a:gd name="connsiteX35" fmla="*/ 3910602 w 5060217"/>
              <a:gd name="connsiteY35" fmla="*/ 956283 h 6578534"/>
              <a:gd name="connsiteX36" fmla="*/ 3996185 w 5060217"/>
              <a:gd name="connsiteY36" fmla="*/ 992012 h 6578534"/>
              <a:gd name="connsiteX37" fmla="*/ 3990862 w 5060217"/>
              <a:gd name="connsiteY37" fmla="*/ 984893 h 6578534"/>
              <a:gd name="connsiteX38" fmla="*/ 2343150 w 5060217"/>
              <a:gd name="connsiteY38" fmla="*/ 207837 h 6578534"/>
              <a:gd name="connsiteX39" fmla="*/ 2343150 w 5060217"/>
              <a:gd name="connsiteY39" fmla="*/ 0 h 6578534"/>
              <a:gd name="connsiteX40" fmla="*/ 4403495 w 5060217"/>
              <a:gd name="connsiteY40" fmla="*/ 1226266 h 6578534"/>
              <a:gd name="connsiteX41" fmla="*/ 4422802 w 5060217"/>
              <a:gd name="connsiteY41" fmla="*/ 1266345 h 6578534"/>
              <a:gd name="connsiteX42" fmla="*/ 4559761 w 5060217"/>
              <a:gd name="connsiteY42" fmla="*/ 1413593 h 6578534"/>
              <a:gd name="connsiteX43" fmla="*/ 4843890 w 5060217"/>
              <a:gd name="connsiteY43" fmla="*/ 4347715 h 6578534"/>
              <a:gd name="connsiteX44" fmla="*/ 2070128 w 5060217"/>
              <a:gd name="connsiteY44" fmla="*/ 6510832 h 6578534"/>
              <a:gd name="connsiteX45" fmla="*/ 1715274 w 5060217"/>
              <a:gd name="connsiteY45" fmla="*/ 6330634 h 6578534"/>
              <a:gd name="connsiteX46" fmla="*/ 1665862 w 5060217"/>
              <a:gd name="connsiteY46" fmla="*/ 6290042 h 6578534"/>
              <a:gd name="connsiteX47" fmla="*/ 1589330 w 5060217"/>
              <a:gd name="connsiteY47" fmla="*/ 6274629 h 6578534"/>
              <a:gd name="connsiteX48" fmla="*/ 1216810 w 5060217"/>
              <a:gd name="connsiteY48" fmla="*/ 6118541 h 6578534"/>
              <a:gd name="connsiteX49" fmla="*/ 387914 w 5060217"/>
              <a:gd name="connsiteY49" fmla="*/ 4504609 h 6578534"/>
              <a:gd name="connsiteX50" fmla="*/ 391971 w 5060217"/>
              <a:gd name="connsiteY50" fmla="*/ 4333331 h 6578534"/>
              <a:gd name="connsiteX51" fmla="*/ 388698 w 5060217"/>
              <a:gd name="connsiteY51" fmla="*/ 4323241 h 6578534"/>
              <a:gd name="connsiteX52" fmla="*/ 270295 w 5060217"/>
              <a:gd name="connsiteY52" fmla="*/ 3604092 h 6578534"/>
              <a:gd name="connsiteX53" fmla="*/ 264183 w 5060217"/>
              <a:gd name="connsiteY53" fmla="*/ 3421376 h 6578534"/>
              <a:gd name="connsiteX54" fmla="*/ 184136 w 5060217"/>
              <a:gd name="connsiteY54" fmla="*/ 3255210 h 6578534"/>
              <a:gd name="connsiteX55" fmla="*/ 0 w 5060217"/>
              <a:gd name="connsiteY55" fmla="*/ 2343150 h 6578534"/>
              <a:gd name="connsiteX56" fmla="*/ 2343150 w 5060217"/>
              <a:gd name="connsiteY56" fmla="*/ 0 h 6578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5060217" h="6578534">
                <a:moveTo>
                  <a:pt x="4626387" y="1823052"/>
                </a:moveTo>
                <a:lnTo>
                  <a:pt x="4638696" y="1870924"/>
                </a:lnTo>
                <a:cubicBezTo>
                  <a:pt x="4669909" y="2023457"/>
                  <a:pt x="4686300" y="2181389"/>
                  <a:pt x="4686300" y="2343150"/>
                </a:cubicBezTo>
                <a:lnTo>
                  <a:pt x="4674589" y="2575083"/>
                </a:lnTo>
                <a:lnTo>
                  <a:pt x="4702153" y="2682374"/>
                </a:lnTo>
                <a:cubicBezTo>
                  <a:pt x="4834570" y="3328070"/>
                  <a:pt x="4701658" y="4109309"/>
                  <a:pt x="4281462" y="4824102"/>
                </a:cubicBezTo>
                <a:cubicBezTo>
                  <a:pt x="3767890" y="5697739"/>
                  <a:pt x="2958871" y="6244674"/>
                  <a:pt x="2196131" y="6320569"/>
                </a:cubicBezTo>
                <a:lnTo>
                  <a:pt x="2066079" y="6326178"/>
                </a:lnTo>
                <a:lnTo>
                  <a:pt x="2123338" y="6350242"/>
                </a:lnTo>
                <a:cubicBezTo>
                  <a:pt x="3058321" y="6660044"/>
                  <a:pt x="4204456" y="5739660"/>
                  <a:pt x="4683301" y="4294505"/>
                </a:cubicBezTo>
                <a:cubicBezTo>
                  <a:pt x="4982580" y="3391283"/>
                  <a:pt x="4950367" y="2496843"/>
                  <a:pt x="4655854" y="1877393"/>
                </a:cubicBezTo>
                <a:close/>
                <a:moveTo>
                  <a:pt x="3498592" y="1056985"/>
                </a:moveTo>
                <a:lnTo>
                  <a:pt x="3337138" y="1066413"/>
                </a:lnTo>
                <a:lnTo>
                  <a:pt x="3413706" y="1185500"/>
                </a:lnTo>
                <a:lnTo>
                  <a:pt x="3500323" y="1350784"/>
                </a:lnTo>
                <a:lnTo>
                  <a:pt x="3549467" y="1360682"/>
                </a:lnTo>
                <a:cubicBezTo>
                  <a:pt x="3678935" y="1395549"/>
                  <a:pt x="3803793" y="1447289"/>
                  <a:pt x="3921987" y="1516770"/>
                </a:cubicBezTo>
                <a:cubicBezTo>
                  <a:pt x="4099277" y="1620991"/>
                  <a:pt x="4248983" y="1757728"/>
                  <a:pt x="4370293" y="1919500"/>
                </a:cubicBezTo>
                <a:lnTo>
                  <a:pt x="4455962" y="2049627"/>
                </a:lnTo>
                <a:lnTo>
                  <a:pt x="4435081" y="1912810"/>
                </a:lnTo>
                <a:cubicBezTo>
                  <a:pt x="4392415" y="1704304"/>
                  <a:pt x="4319359" y="1506869"/>
                  <a:pt x="4220742" y="1325333"/>
                </a:cubicBezTo>
                <a:lnTo>
                  <a:pt x="4209760" y="1307255"/>
                </a:lnTo>
                <a:lnTo>
                  <a:pt x="4180962" y="1283086"/>
                </a:lnTo>
                <a:cubicBezTo>
                  <a:pt x="4082306" y="1211713"/>
                  <a:pt x="3974264" y="1155599"/>
                  <a:pt x="3857392" y="1116874"/>
                </a:cubicBezTo>
                <a:cubicBezTo>
                  <a:pt x="3740519" y="1078148"/>
                  <a:pt x="3620347" y="1058645"/>
                  <a:pt x="3498592" y="1056985"/>
                </a:cubicBezTo>
                <a:close/>
                <a:moveTo>
                  <a:pt x="2343150" y="207837"/>
                </a:moveTo>
                <a:cubicBezTo>
                  <a:pt x="1163849" y="207837"/>
                  <a:pt x="207837" y="1163849"/>
                  <a:pt x="207837" y="2343150"/>
                </a:cubicBezTo>
                <a:cubicBezTo>
                  <a:pt x="207837" y="2490563"/>
                  <a:pt x="222775" y="2634487"/>
                  <a:pt x="251219" y="2773490"/>
                </a:cubicBezTo>
                <a:lnTo>
                  <a:pt x="290895" y="2927795"/>
                </a:lnTo>
                <a:lnTo>
                  <a:pt x="304623" y="2811191"/>
                </a:lnTo>
                <a:cubicBezTo>
                  <a:pt x="499268" y="1449911"/>
                  <a:pt x="1337364" y="427213"/>
                  <a:pt x="2225450" y="416807"/>
                </a:cubicBezTo>
                <a:cubicBezTo>
                  <a:pt x="2284657" y="416113"/>
                  <a:pt x="2344085" y="419918"/>
                  <a:pt x="2403559" y="428421"/>
                </a:cubicBezTo>
                <a:cubicBezTo>
                  <a:pt x="2715799" y="473068"/>
                  <a:pt x="2990520" y="641675"/>
                  <a:pt x="3211391" y="899383"/>
                </a:cubicBezTo>
                <a:lnTo>
                  <a:pt x="3224132" y="915764"/>
                </a:lnTo>
                <a:lnTo>
                  <a:pt x="3318049" y="898513"/>
                </a:lnTo>
                <a:cubicBezTo>
                  <a:pt x="3519055" y="875060"/>
                  <a:pt x="3718664" y="892685"/>
                  <a:pt x="3910602" y="956283"/>
                </a:cubicBezTo>
                <a:lnTo>
                  <a:pt x="3996185" y="992012"/>
                </a:lnTo>
                <a:lnTo>
                  <a:pt x="3990862" y="984893"/>
                </a:lnTo>
                <a:cubicBezTo>
                  <a:pt x="3599214" y="510325"/>
                  <a:pt x="3006507" y="207837"/>
                  <a:pt x="2343150" y="207837"/>
                </a:cubicBezTo>
                <a:close/>
                <a:moveTo>
                  <a:pt x="2343150" y="0"/>
                </a:moveTo>
                <a:cubicBezTo>
                  <a:pt x="3232834" y="0"/>
                  <a:pt x="4006707" y="495847"/>
                  <a:pt x="4403495" y="1226266"/>
                </a:cubicBezTo>
                <a:lnTo>
                  <a:pt x="4422802" y="1266345"/>
                </a:lnTo>
                <a:lnTo>
                  <a:pt x="4559761" y="1413593"/>
                </a:lnTo>
                <a:cubicBezTo>
                  <a:pt x="5085320" y="2055637"/>
                  <a:pt x="5225065" y="3197331"/>
                  <a:pt x="4843890" y="4347715"/>
                </a:cubicBezTo>
                <a:cubicBezTo>
                  <a:pt x="4335657" y="5881561"/>
                  <a:pt x="3093801" y="6850022"/>
                  <a:pt x="2070128" y="6510832"/>
                </a:cubicBezTo>
                <a:cubicBezTo>
                  <a:pt x="1942168" y="6468433"/>
                  <a:pt x="1823676" y="6407609"/>
                  <a:pt x="1715274" y="6330634"/>
                </a:cubicBezTo>
                <a:lnTo>
                  <a:pt x="1665862" y="6290042"/>
                </a:lnTo>
                <a:lnTo>
                  <a:pt x="1589330" y="6274629"/>
                </a:lnTo>
                <a:cubicBezTo>
                  <a:pt x="1459861" y="6239762"/>
                  <a:pt x="1335003" y="6188022"/>
                  <a:pt x="1216810" y="6118541"/>
                </a:cubicBezTo>
                <a:cubicBezTo>
                  <a:pt x="684939" y="5805878"/>
                  <a:pt x="401323" y="5200572"/>
                  <a:pt x="387914" y="4504609"/>
                </a:cubicBezTo>
                <a:lnTo>
                  <a:pt x="391971" y="4333331"/>
                </a:lnTo>
                <a:lnTo>
                  <a:pt x="388698" y="4323241"/>
                </a:lnTo>
                <a:cubicBezTo>
                  <a:pt x="325807" y="4100152"/>
                  <a:pt x="285323" y="3858268"/>
                  <a:pt x="270295" y="3604092"/>
                </a:cubicBezTo>
                <a:lnTo>
                  <a:pt x="264183" y="3421376"/>
                </a:lnTo>
                <a:lnTo>
                  <a:pt x="184136" y="3255210"/>
                </a:lnTo>
                <a:cubicBezTo>
                  <a:pt x="65567" y="2974879"/>
                  <a:pt x="0" y="2666672"/>
                  <a:pt x="0" y="2343150"/>
                </a:cubicBezTo>
                <a:cubicBezTo>
                  <a:pt x="0" y="1049064"/>
                  <a:pt x="1049064" y="0"/>
                  <a:pt x="2343150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</a:p>
        </p:txBody>
      </p:sp>
      <p:pic>
        <p:nvPicPr>
          <p:cNvPr id="9" name="Gráfico 8">
            <a:extLst>
              <a:ext uri="{FF2B5EF4-FFF2-40B4-BE49-F238E27FC236}">
                <a16:creationId xmlns:a16="http://schemas.microsoft.com/office/drawing/2014/main" id="{412C8224-12D4-304D-A6EA-881B8DE631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7999001" y="6333754"/>
            <a:ext cx="899347" cy="505882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AB3194F7-AD86-5040-B243-31449BC2BB0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8680" y="-109646"/>
            <a:ext cx="88538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0949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295900" y="304801"/>
            <a:ext cx="6286500" cy="5821364"/>
          </a:xfrm>
        </p:spPr>
        <p:txBody>
          <a:bodyPr anchor="ctr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Espaço Reservado para Imagem 13">
            <a:extLst>
              <a:ext uri="{FF2B5EF4-FFF2-40B4-BE49-F238E27FC236}">
                <a16:creationId xmlns:a16="http://schemas.microsoft.com/office/drawing/2014/main" id="{150A4962-0155-644D-8F10-8E7C917A6FE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39733"/>
            <a:ext cx="5060217" cy="6578534"/>
          </a:xfrm>
          <a:custGeom>
            <a:avLst/>
            <a:gdLst>
              <a:gd name="connsiteX0" fmla="*/ 4626387 w 5060217"/>
              <a:gd name="connsiteY0" fmla="*/ 1823052 h 6578534"/>
              <a:gd name="connsiteX1" fmla="*/ 4638696 w 5060217"/>
              <a:gd name="connsiteY1" fmla="*/ 1870924 h 6578534"/>
              <a:gd name="connsiteX2" fmla="*/ 4686300 w 5060217"/>
              <a:gd name="connsiteY2" fmla="*/ 2343150 h 6578534"/>
              <a:gd name="connsiteX3" fmla="*/ 4674589 w 5060217"/>
              <a:gd name="connsiteY3" fmla="*/ 2575083 h 6578534"/>
              <a:gd name="connsiteX4" fmla="*/ 4702153 w 5060217"/>
              <a:gd name="connsiteY4" fmla="*/ 2682374 h 6578534"/>
              <a:gd name="connsiteX5" fmla="*/ 4281462 w 5060217"/>
              <a:gd name="connsiteY5" fmla="*/ 4824102 h 6578534"/>
              <a:gd name="connsiteX6" fmla="*/ 2196131 w 5060217"/>
              <a:gd name="connsiteY6" fmla="*/ 6320569 h 6578534"/>
              <a:gd name="connsiteX7" fmla="*/ 2066079 w 5060217"/>
              <a:gd name="connsiteY7" fmla="*/ 6326178 h 6578534"/>
              <a:gd name="connsiteX8" fmla="*/ 2123338 w 5060217"/>
              <a:gd name="connsiteY8" fmla="*/ 6350242 h 6578534"/>
              <a:gd name="connsiteX9" fmla="*/ 4683301 w 5060217"/>
              <a:gd name="connsiteY9" fmla="*/ 4294505 h 6578534"/>
              <a:gd name="connsiteX10" fmla="*/ 4655854 w 5060217"/>
              <a:gd name="connsiteY10" fmla="*/ 1877393 h 6578534"/>
              <a:gd name="connsiteX11" fmla="*/ 3498592 w 5060217"/>
              <a:gd name="connsiteY11" fmla="*/ 1056985 h 6578534"/>
              <a:gd name="connsiteX12" fmla="*/ 3337138 w 5060217"/>
              <a:gd name="connsiteY12" fmla="*/ 1066413 h 6578534"/>
              <a:gd name="connsiteX13" fmla="*/ 3413706 w 5060217"/>
              <a:gd name="connsiteY13" fmla="*/ 1185500 h 6578534"/>
              <a:gd name="connsiteX14" fmla="*/ 3500323 w 5060217"/>
              <a:gd name="connsiteY14" fmla="*/ 1350784 h 6578534"/>
              <a:gd name="connsiteX15" fmla="*/ 3549467 w 5060217"/>
              <a:gd name="connsiteY15" fmla="*/ 1360682 h 6578534"/>
              <a:gd name="connsiteX16" fmla="*/ 3921987 w 5060217"/>
              <a:gd name="connsiteY16" fmla="*/ 1516770 h 6578534"/>
              <a:gd name="connsiteX17" fmla="*/ 4370293 w 5060217"/>
              <a:gd name="connsiteY17" fmla="*/ 1919500 h 6578534"/>
              <a:gd name="connsiteX18" fmla="*/ 4455962 w 5060217"/>
              <a:gd name="connsiteY18" fmla="*/ 2049627 h 6578534"/>
              <a:gd name="connsiteX19" fmla="*/ 4435081 w 5060217"/>
              <a:gd name="connsiteY19" fmla="*/ 1912810 h 6578534"/>
              <a:gd name="connsiteX20" fmla="*/ 4220742 w 5060217"/>
              <a:gd name="connsiteY20" fmla="*/ 1325333 h 6578534"/>
              <a:gd name="connsiteX21" fmla="*/ 4209760 w 5060217"/>
              <a:gd name="connsiteY21" fmla="*/ 1307255 h 6578534"/>
              <a:gd name="connsiteX22" fmla="*/ 4180962 w 5060217"/>
              <a:gd name="connsiteY22" fmla="*/ 1283086 h 6578534"/>
              <a:gd name="connsiteX23" fmla="*/ 3857392 w 5060217"/>
              <a:gd name="connsiteY23" fmla="*/ 1116874 h 6578534"/>
              <a:gd name="connsiteX24" fmla="*/ 3498592 w 5060217"/>
              <a:gd name="connsiteY24" fmla="*/ 1056985 h 6578534"/>
              <a:gd name="connsiteX25" fmla="*/ 2343150 w 5060217"/>
              <a:gd name="connsiteY25" fmla="*/ 207837 h 6578534"/>
              <a:gd name="connsiteX26" fmla="*/ 207837 w 5060217"/>
              <a:gd name="connsiteY26" fmla="*/ 2343150 h 6578534"/>
              <a:gd name="connsiteX27" fmla="*/ 251219 w 5060217"/>
              <a:gd name="connsiteY27" fmla="*/ 2773490 h 6578534"/>
              <a:gd name="connsiteX28" fmla="*/ 290895 w 5060217"/>
              <a:gd name="connsiteY28" fmla="*/ 2927795 h 6578534"/>
              <a:gd name="connsiteX29" fmla="*/ 304623 w 5060217"/>
              <a:gd name="connsiteY29" fmla="*/ 2811191 h 6578534"/>
              <a:gd name="connsiteX30" fmla="*/ 2225450 w 5060217"/>
              <a:gd name="connsiteY30" fmla="*/ 416807 h 6578534"/>
              <a:gd name="connsiteX31" fmla="*/ 2403559 w 5060217"/>
              <a:gd name="connsiteY31" fmla="*/ 428421 h 6578534"/>
              <a:gd name="connsiteX32" fmla="*/ 3211391 w 5060217"/>
              <a:gd name="connsiteY32" fmla="*/ 899383 h 6578534"/>
              <a:gd name="connsiteX33" fmla="*/ 3224132 w 5060217"/>
              <a:gd name="connsiteY33" fmla="*/ 915764 h 6578534"/>
              <a:gd name="connsiteX34" fmla="*/ 3318049 w 5060217"/>
              <a:gd name="connsiteY34" fmla="*/ 898513 h 6578534"/>
              <a:gd name="connsiteX35" fmla="*/ 3910602 w 5060217"/>
              <a:gd name="connsiteY35" fmla="*/ 956283 h 6578534"/>
              <a:gd name="connsiteX36" fmla="*/ 3996185 w 5060217"/>
              <a:gd name="connsiteY36" fmla="*/ 992012 h 6578534"/>
              <a:gd name="connsiteX37" fmla="*/ 3990862 w 5060217"/>
              <a:gd name="connsiteY37" fmla="*/ 984893 h 6578534"/>
              <a:gd name="connsiteX38" fmla="*/ 2343150 w 5060217"/>
              <a:gd name="connsiteY38" fmla="*/ 207837 h 6578534"/>
              <a:gd name="connsiteX39" fmla="*/ 2343150 w 5060217"/>
              <a:gd name="connsiteY39" fmla="*/ 0 h 6578534"/>
              <a:gd name="connsiteX40" fmla="*/ 4403495 w 5060217"/>
              <a:gd name="connsiteY40" fmla="*/ 1226266 h 6578534"/>
              <a:gd name="connsiteX41" fmla="*/ 4422802 w 5060217"/>
              <a:gd name="connsiteY41" fmla="*/ 1266345 h 6578534"/>
              <a:gd name="connsiteX42" fmla="*/ 4559761 w 5060217"/>
              <a:gd name="connsiteY42" fmla="*/ 1413593 h 6578534"/>
              <a:gd name="connsiteX43" fmla="*/ 4843890 w 5060217"/>
              <a:gd name="connsiteY43" fmla="*/ 4347715 h 6578534"/>
              <a:gd name="connsiteX44" fmla="*/ 2070128 w 5060217"/>
              <a:gd name="connsiteY44" fmla="*/ 6510832 h 6578534"/>
              <a:gd name="connsiteX45" fmla="*/ 1715274 w 5060217"/>
              <a:gd name="connsiteY45" fmla="*/ 6330634 h 6578534"/>
              <a:gd name="connsiteX46" fmla="*/ 1665862 w 5060217"/>
              <a:gd name="connsiteY46" fmla="*/ 6290042 h 6578534"/>
              <a:gd name="connsiteX47" fmla="*/ 1589330 w 5060217"/>
              <a:gd name="connsiteY47" fmla="*/ 6274629 h 6578534"/>
              <a:gd name="connsiteX48" fmla="*/ 1216810 w 5060217"/>
              <a:gd name="connsiteY48" fmla="*/ 6118541 h 6578534"/>
              <a:gd name="connsiteX49" fmla="*/ 387914 w 5060217"/>
              <a:gd name="connsiteY49" fmla="*/ 4504609 h 6578534"/>
              <a:gd name="connsiteX50" fmla="*/ 391971 w 5060217"/>
              <a:gd name="connsiteY50" fmla="*/ 4333331 h 6578534"/>
              <a:gd name="connsiteX51" fmla="*/ 388698 w 5060217"/>
              <a:gd name="connsiteY51" fmla="*/ 4323241 h 6578534"/>
              <a:gd name="connsiteX52" fmla="*/ 270295 w 5060217"/>
              <a:gd name="connsiteY52" fmla="*/ 3604092 h 6578534"/>
              <a:gd name="connsiteX53" fmla="*/ 264183 w 5060217"/>
              <a:gd name="connsiteY53" fmla="*/ 3421376 h 6578534"/>
              <a:gd name="connsiteX54" fmla="*/ 184136 w 5060217"/>
              <a:gd name="connsiteY54" fmla="*/ 3255210 h 6578534"/>
              <a:gd name="connsiteX55" fmla="*/ 0 w 5060217"/>
              <a:gd name="connsiteY55" fmla="*/ 2343150 h 6578534"/>
              <a:gd name="connsiteX56" fmla="*/ 2343150 w 5060217"/>
              <a:gd name="connsiteY56" fmla="*/ 0 h 6578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5060217" h="6578534">
                <a:moveTo>
                  <a:pt x="4626387" y="1823052"/>
                </a:moveTo>
                <a:lnTo>
                  <a:pt x="4638696" y="1870924"/>
                </a:lnTo>
                <a:cubicBezTo>
                  <a:pt x="4669909" y="2023457"/>
                  <a:pt x="4686300" y="2181389"/>
                  <a:pt x="4686300" y="2343150"/>
                </a:cubicBezTo>
                <a:lnTo>
                  <a:pt x="4674589" y="2575083"/>
                </a:lnTo>
                <a:lnTo>
                  <a:pt x="4702153" y="2682374"/>
                </a:lnTo>
                <a:cubicBezTo>
                  <a:pt x="4834570" y="3328070"/>
                  <a:pt x="4701658" y="4109309"/>
                  <a:pt x="4281462" y="4824102"/>
                </a:cubicBezTo>
                <a:cubicBezTo>
                  <a:pt x="3767890" y="5697739"/>
                  <a:pt x="2958871" y="6244674"/>
                  <a:pt x="2196131" y="6320569"/>
                </a:cubicBezTo>
                <a:lnTo>
                  <a:pt x="2066079" y="6326178"/>
                </a:lnTo>
                <a:lnTo>
                  <a:pt x="2123338" y="6350242"/>
                </a:lnTo>
                <a:cubicBezTo>
                  <a:pt x="3058321" y="6660044"/>
                  <a:pt x="4204456" y="5739660"/>
                  <a:pt x="4683301" y="4294505"/>
                </a:cubicBezTo>
                <a:cubicBezTo>
                  <a:pt x="4982580" y="3391283"/>
                  <a:pt x="4950367" y="2496843"/>
                  <a:pt x="4655854" y="1877393"/>
                </a:cubicBezTo>
                <a:close/>
                <a:moveTo>
                  <a:pt x="3498592" y="1056985"/>
                </a:moveTo>
                <a:lnTo>
                  <a:pt x="3337138" y="1066413"/>
                </a:lnTo>
                <a:lnTo>
                  <a:pt x="3413706" y="1185500"/>
                </a:lnTo>
                <a:lnTo>
                  <a:pt x="3500323" y="1350784"/>
                </a:lnTo>
                <a:lnTo>
                  <a:pt x="3549467" y="1360682"/>
                </a:lnTo>
                <a:cubicBezTo>
                  <a:pt x="3678935" y="1395549"/>
                  <a:pt x="3803793" y="1447289"/>
                  <a:pt x="3921987" y="1516770"/>
                </a:cubicBezTo>
                <a:cubicBezTo>
                  <a:pt x="4099277" y="1620991"/>
                  <a:pt x="4248983" y="1757728"/>
                  <a:pt x="4370293" y="1919500"/>
                </a:cubicBezTo>
                <a:lnTo>
                  <a:pt x="4455962" y="2049627"/>
                </a:lnTo>
                <a:lnTo>
                  <a:pt x="4435081" y="1912810"/>
                </a:lnTo>
                <a:cubicBezTo>
                  <a:pt x="4392415" y="1704304"/>
                  <a:pt x="4319359" y="1506869"/>
                  <a:pt x="4220742" y="1325333"/>
                </a:cubicBezTo>
                <a:lnTo>
                  <a:pt x="4209760" y="1307255"/>
                </a:lnTo>
                <a:lnTo>
                  <a:pt x="4180962" y="1283086"/>
                </a:lnTo>
                <a:cubicBezTo>
                  <a:pt x="4082306" y="1211713"/>
                  <a:pt x="3974264" y="1155599"/>
                  <a:pt x="3857392" y="1116874"/>
                </a:cubicBezTo>
                <a:cubicBezTo>
                  <a:pt x="3740519" y="1078148"/>
                  <a:pt x="3620347" y="1058645"/>
                  <a:pt x="3498592" y="1056985"/>
                </a:cubicBezTo>
                <a:close/>
                <a:moveTo>
                  <a:pt x="2343150" y="207837"/>
                </a:moveTo>
                <a:cubicBezTo>
                  <a:pt x="1163849" y="207837"/>
                  <a:pt x="207837" y="1163849"/>
                  <a:pt x="207837" y="2343150"/>
                </a:cubicBezTo>
                <a:cubicBezTo>
                  <a:pt x="207837" y="2490563"/>
                  <a:pt x="222775" y="2634487"/>
                  <a:pt x="251219" y="2773490"/>
                </a:cubicBezTo>
                <a:lnTo>
                  <a:pt x="290895" y="2927795"/>
                </a:lnTo>
                <a:lnTo>
                  <a:pt x="304623" y="2811191"/>
                </a:lnTo>
                <a:cubicBezTo>
                  <a:pt x="499268" y="1449911"/>
                  <a:pt x="1337364" y="427213"/>
                  <a:pt x="2225450" y="416807"/>
                </a:cubicBezTo>
                <a:cubicBezTo>
                  <a:pt x="2284657" y="416113"/>
                  <a:pt x="2344085" y="419918"/>
                  <a:pt x="2403559" y="428421"/>
                </a:cubicBezTo>
                <a:cubicBezTo>
                  <a:pt x="2715799" y="473068"/>
                  <a:pt x="2990520" y="641675"/>
                  <a:pt x="3211391" y="899383"/>
                </a:cubicBezTo>
                <a:lnTo>
                  <a:pt x="3224132" y="915764"/>
                </a:lnTo>
                <a:lnTo>
                  <a:pt x="3318049" y="898513"/>
                </a:lnTo>
                <a:cubicBezTo>
                  <a:pt x="3519055" y="875060"/>
                  <a:pt x="3718664" y="892685"/>
                  <a:pt x="3910602" y="956283"/>
                </a:cubicBezTo>
                <a:lnTo>
                  <a:pt x="3996185" y="992012"/>
                </a:lnTo>
                <a:lnTo>
                  <a:pt x="3990862" y="984893"/>
                </a:lnTo>
                <a:cubicBezTo>
                  <a:pt x="3599214" y="510325"/>
                  <a:pt x="3006507" y="207837"/>
                  <a:pt x="2343150" y="207837"/>
                </a:cubicBezTo>
                <a:close/>
                <a:moveTo>
                  <a:pt x="2343150" y="0"/>
                </a:moveTo>
                <a:cubicBezTo>
                  <a:pt x="3232834" y="0"/>
                  <a:pt x="4006707" y="495847"/>
                  <a:pt x="4403495" y="1226266"/>
                </a:cubicBezTo>
                <a:lnTo>
                  <a:pt x="4422802" y="1266345"/>
                </a:lnTo>
                <a:lnTo>
                  <a:pt x="4559761" y="1413593"/>
                </a:lnTo>
                <a:cubicBezTo>
                  <a:pt x="5085320" y="2055637"/>
                  <a:pt x="5225065" y="3197331"/>
                  <a:pt x="4843890" y="4347715"/>
                </a:cubicBezTo>
                <a:cubicBezTo>
                  <a:pt x="4335657" y="5881561"/>
                  <a:pt x="3093801" y="6850022"/>
                  <a:pt x="2070128" y="6510832"/>
                </a:cubicBezTo>
                <a:cubicBezTo>
                  <a:pt x="1942168" y="6468433"/>
                  <a:pt x="1823676" y="6407609"/>
                  <a:pt x="1715274" y="6330634"/>
                </a:cubicBezTo>
                <a:lnTo>
                  <a:pt x="1665862" y="6290042"/>
                </a:lnTo>
                <a:lnTo>
                  <a:pt x="1589330" y="6274629"/>
                </a:lnTo>
                <a:cubicBezTo>
                  <a:pt x="1459861" y="6239762"/>
                  <a:pt x="1335003" y="6188022"/>
                  <a:pt x="1216810" y="6118541"/>
                </a:cubicBezTo>
                <a:cubicBezTo>
                  <a:pt x="684939" y="5805878"/>
                  <a:pt x="401323" y="5200572"/>
                  <a:pt x="387914" y="4504609"/>
                </a:cubicBezTo>
                <a:lnTo>
                  <a:pt x="391971" y="4333331"/>
                </a:lnTo>
                <a:lnTo>
                  <a:pt x="388698" y="4323241"/>
                </a:lnTo>
                <a:cubicBezTo>
                  <a:pt x="325807" y="4100152"/>
                  <a:pt x="285323" y="3858268"/>
                  <a:pt x="270295" y="3604092"/>
                </a:cubicBezTo>
                <a:lnTo>
                  <a:pt x="264183" y="3421376"/>
                </a:lnTo>
                <a:lnTo>
                  <a:pt x="184136" y="3255210"/>
                </a:lnTo>
                <a:cubicBezTo>
                  <a:pt x="65567" y="2974879"/>
                  <a:pt x="0" y="2666672"/>
                  <a:pt x="0" y="2343150"/>
                </a:cubicBezTo>
                <a:cubicBezTo>
                  <a:pt x="0" y="1049064"/>
                  <a:pt x="1049064" y="0"/>
                  <a:pt x="2343150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33F2E1BE-5F05-AA4A-AF98-82AE928136B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8680" y="-109646"/>
            <a:ext cx="8853898" cy="6858000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D361F365-2CAF-114D-A5C5-308ECB88FB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8101724" y="6300625"/>
            <a:ext cx="899347" cy="505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6831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>
            <a:extLst>
              <a:ext uri="{FF2B5EF4-FFF2-40B4-BE49-F238E27FC236}">
                <a16:creationId xmlns:a16="http://schemas.microsoft.com/office/drawing/2014/main" id="{70DE7231-C7B3-4543-932B-2F383A77F437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</a:blip>
          <a:stretch>
            <a:fillRect/>
          </a:stretch>
        </p:blipFill>
        <p:spPr>
          <a:xfrm>
            <a:off x="3188680" y="-109646"/>
            <a:ext cx="8853898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827059" y="711203"/>
            <a:ext cx="5933339" cy="5784210"/>
          </a:xfrm>
        </p:spPr>
        <p:txBody>
          <a:bodyPr/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Espaço Reservado para Imagem 5">
            <a:extLst>
              <a:ext uri="{FF2B5EF4-FFF2-40B4-BE49-F238E27FC236}">
                <a16:creationId xmlns:a16="http://schemas.microsoft.com/office/drawing/2014/main" id="{10A7FF37-1ABB-3C42-98E9-3035A3F5D9E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96944" y="711202"/>
            <a:ext cx="5414962" cy="5414962"/>
          </a:xfrm>
          <a:custGeom>
            <a:avLst/>
            <a:gdLst>
              <a:gd name="connsiteX0" fmla="*/ 2707481 w 5414962"/>
              <a:gd name="connsiteY0" fmla="*/ 495370 h 5414962"/>
              <a:gd name="connsiteX1" fmla="*/ 4908456 w 5414962"/>
              <a:gd name="connsiteY1" fmla="*/ 2707481 h 5414962"/>
              <a:gd name="connsiteX2" fmla="*/ 2707481 w 5414962"/>
              <a:gd name="connsiteY2" fmla="*/ 4919592 h 5414962"/>
              <a:gd name="connsiteX3" fmla="*/ 506506 w 5414962"/>
              <a:gd name="connsiteY3" fmla="*/ 2707481 h 5414962"/>
              <a:gd name="connsiteX4" fmla="*/ 2707481 w 5414962"/>
              <a:gd name="connsiteY4" fmla="*/ 495370 h 5414962"/>
              <a:gd name="connsiteX5" fmla="*/ 2707481 w 5414962"/>
              <a:gd name="connsiteY5" fmla="*/ 165590 h 5414962"/>
              <a:gd name="connsiteX6" fmla="*/ 165590 w 5414962"/>
              <a:gd name="connsiteY6" fmla="*/ 2707481 h 5414962"/>
              <a:gd name="connsiteX7" fmla="*/ 2707481 w 5414962"/>
              <a:gd name="connsiteY7" fmla="*/ 5249372 h 5414962"/>
              <a:gd name="connsiteX8" fmla="*/ 5249372 w 5414962"/>
              <a:gd name="connsiteY8" fmla="*/ 2707481 h 5414962"/>
              <a:gd name="connsiteX9" fmla="*/ 2707481 w 5414962"/>
              <a:gd name="connsiteY9" fmla="*/ 165590 h 5414962"/>
              <a:gd name="connsiteX10" fmla="*/ 2707481 w 5414962"/>
              <a:gd name="connsiteY10" fmla="*/ 0 h 5414962"/>
              <a:gd name="connsiteX11" fmla="*/ 5414962 w 5414962"/>
              <a:gd name="connsiteY11" fmla="*/ 2707481 h 5414962"/>
              <a:gd name="connsiteX12" fmla="*/ 2707481 w 5414962"/>
              <a:gd name="connsiteY12" fmla="*/ 5414962 h 5414962"/>
              <a:gd name="connsiteX13" fmla="*/ 0 w 5414962"/>
              <a:gd name="connsiteY13" fmla="*/ 2707481 h 5414962"/>
              <a:gd name="connsiteX14" fmla="*/ 2707481 w 5414962"/>
              <a:gd name="connsiteY14" fmla="*/ 0 h 5414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414962" h="5414962">
                <a:moveTo>
                  <a:pt x="2707481" y="495370"/>
                </a:moveTo>
                <a:cubicBezTo>
                  <a:pt x="3923046" y="495370"/>
                  <a:pt x="4908456" y="1485766"/>
                  <a:pt x="4908456" y="2707481"/>
                </a:cubicBezTo>
                <a:cubicBezTo>
                  <a:pt x="4908456" y="3929196"/>
                  <a:pt x="3923046" y="4919592"/>
                  <a:pt x="2707481" y="4919592"/>
                </a:cubicBezTo>
                <a:cubicBezTo>
                  <a:pt x="1491916" y="4919592"/>
                  <a:pt x="506506" y="3929196"/>
                  <a:pt x="506506" y="2707481"/>
                </a:cubicBezTo>
                <a:cubicBezTo>
                  <a:pt x="506506" y="1485766"/>
                  <a:pt x="1491916" y="495370"/>
                  <a:pt x="2707481" y="495370"/>
                </a:cubicBezTo>
                <a:close/>
                <a:moveTo>
                  <a:pt x="2707481" y="165590"/>
                </a:moveTo>
                <a:cubicBezTo>
                  <a:pt x="1303633" y="165590"/>
                  <a:pt x="165590" y="1303633"/>
                  <a:pt x="165590" y="2707481"/>
                </a:cubicBezTo>
                <a:cubicBezTo>
                  <a:pt x="165590" y="4111329"/>
                  <a:pt x="1303633" y="5249372"/>
                  <a:pt x="2707481" y="5249372"/>
                </a:cubicBezTo>
                <a:cubicBezTo>
                  <a:pt x="4111329" y="5249372"/>
                  <a:pt x="5249372" y="4111329"/>
                  <a:pt x="5249372" y="2707481"/>
                </a:cubicBezTo>
                <a:cubicBezTo>
                  <a:pt x="5249372" y="1303633"/>
                  <a:pt x="4111329" y="165590"/>
                  <a:pt x="2707481" y="165590"/>
                </a:cubicBezTo>
                <a:close/>
                <a:moveTo>
                  <a:pt x="2707481" y="0"/>
                </a:moveTo>
                <a:cubicBezTo>
                  <a:pt x="4202781" y="0"/>
                  <a:pt x="5414962" y="1212181"/>
                  <a:pt x="5414962" y="2707481"/>
                </a:cubicBezTo>
                <a:cubicBezTo>
                  <a:pt x="5414962" y="4202781"/>
                  <a:pt x="4202781" y="5414962"/>
                  <a:pt x="2707481" y="5414962"/>
                </a:cubicBezTo>
                <a:cubicBezTo>
                  <a:pt x="1212181" y="5414962"/>
                  <a:pt x="0" y="4202781"/>
                  <a:pt x="0" y="2707481"/>
                </a:cubicBezTo>
                <a:cubicBezTo>
                  <a:pt x="0" y="1212181"/>
                  <a:pt x="1212181" y="0"/>
                  <a:pt x="2707481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</a:p>
        </p:txBody>
      </p:sp>
      <p:sp>
        <p:nvSpPr>
          <p:cNvPr id="5" name="Espaço Reservado para Imagem 4">
            <a:extLst>
              <a:ext uri="{FF2B5EF4-FFF2-40B4-BE49-F238E27FC236}">
                <a16:creationId xmlns:a16="http://schemas.microsoft.com/office/drawing/2014/main" id="{9E09A029-4217-A648-9228-3FF568CDF5B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73268" y="4124325"/>
            <a:ext cx="3262312" cy="2733675"/>
          </a:xfrm>
          <a:prstGeom prst="triangle">
            <a:avLst/>
          </a:prstGeom>
          <a:solidFill>
            <a:schemeClr val="bg1"/>
          </a:solidFill>
        </p:spPr>
        <p:txBody>
          <a:bodyPr/>
          <a:lstStyle/>
          <a:p>
            <a:r>
              <a:rPr lang="pt-BR"/>
              <a:t>Clique no ícone para adicionar uma imagem</a:t>
            </a:r>
          </a:p>
        </p:txBody>
      </p:sp>
      <p:pic>
        <p:nvPicPr>
          <p:cNvPr id="11" name="Gráfico 10">
            <a:extLst>
              <a:ext uri="{FF2B5EF4-FFF2-40B4-BE49-F238E27FC236}">
                <a16:creationId xmlns:a16="http://schemas.microsoft.com/office/drawing/2014/main" id="{C816ED7B-5566-3242-BF70-E310771A7E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454750" y="142098"/>
            <a:ext cx="899347" cy="505882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D1D971D9-BD46-F44D-BBAC-C85C1999C81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8680" y="-109646"/>
            <a:ext cx="88538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8777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image" Target="../media/image3.svg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F8AF246A-4EC3-E24F-8BD5-7A3824CE1D8A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rcRect/>
          <a:stretch/>
        </p:blipFill>
        <p:spPr>
          <a:xfrm>
            <a:off x="5646326" y="6308727"/>
            <a:ext cx="899347" cy="505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815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704" r:id="rId17"/>
    <p:sldLayoutId id="2147483705" r:id="rId18"/>
    <p:sldLayoutId id="2147483706" r:id="rId19"/>
    <p:sldLayoutId id="2147483707" r:id="rId20"/>
    <p:sldLayoutId id="2147483708" r:id="rId21"/>
    <p:sldLayoutId id="2147483709" r:id="rId22"/>
    <p:sldLayoutId id="2147483710" r:id="rId23"/>
    <p:sldLayoutId id="2147483711" r:id="rId24"/>
    <p:sldLayoutId id="2147483712" r:id="rId25"/>
    <p:sldLayoutId id="2147483713" r:id="rId26"/>
    <p:sldLayoutId id="2147483714" r:id="rId27"/>
    <p:sldLayoutId id="2147483715" r:id="rId28"/>
    <p:sldLayoutId id="2147483716" r:id="rId29"/>
    <p:sldLayoutId id="2147483717" r:id="rId30"/>
    <p:sldLayoutId id="2147483718" r:id="rId31"/>
    <p:sldLayoutId id="2147483719" r:id="rId32"/>
    <p:sldLayoutId id="2147483720" r:id="rId33"/>
    <p:sldLayoutId id="2147483721" r:id="rId34"/>
    <p:sldLayoutId id="2147483722" r:id="rId35"/>
    <p:sldLayoutId id="2147483723" r:id="rId36"/>
    <p:sldLayoutId id="2147483724" r:id="rId37"/>
    <p:sldLayoutId id="2147483725" r:id="rId38"/>
    <p:sldLayoutId id="2147483674" r:id="rId39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6965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E053C76A-6421-1A46-9E34-14C4F86D03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La dieta moderna </a:t>
            </a:r>
            <a:r>
              <a:rPr lang="pt-BR" dirty="0" err="1"/>
              <a:t>con</a:t>
            </a:r>
            <a:r>
              <a:rPr lang="pt-BR" dirty="0"/>
              <a:t> alimentos </a:t>
            </a:r>
            <a:r>
              <a:rPr lang="pt-BR" dirty="0" err="1"/>
              <a:t>procesados</a:t>
            </a:r>
            <a:r>
              <a:rPr lang="pt-BR" dirty="0"/>
              <a:t>, </a:t>
            </a:r>
            <a:r>
              <a:rPr lang="pt-BR" dirty="0" err="1"/>
              <a:t>productos</a:t>
            </a:r>
            <a:r>
              <a:rPr lang="pt-BR" dirty="0"/>
              <a:t> de </a:t>
            </a:r>
            <a:r>
              <a:rPr lang="pt-BR" dirty="0" err="1"/>
              <a:t>origen</a:t>
            </a:r>
            <a:r>
              <a:rPr lang="pt-BR" dirty="0"/>
              <a:t> animal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muy</a:t>
            </a:r>
            <a:r>
              <a:rPr lang="pt-BR" dirty="0"/>
              <a:t> pobre </a:t>
            </a:r>
            <a:r>
              <a:rPr lang="pt-BR" dirty="0" err="1"/>
              <a:t>en</a:t>
            </a:r>
            <a:r>
              <a:rPr lang="pt-BR" dirty="0"/>
              <a:t> alimentos </a:t>
            </a:r>
            <a:r>
              <a:rPr lang="pt-BR" dirty="0" err="1"/>
              <a:t>naturales</a:t>
            </a:r>
            <a:r>
              <a:rPr lang="pt-BR" dirty="0"/>
              <a:t>, especialmente </a:t>
            </a:r>
            <a:r>
              <a:rPr lang="pt-BR" dirty="0" err="1"/>
              <a:t>vegetales</a:t>
            </a:r>
            <a:r>
              <a:rPr lang="pt-BR" dirty="0"/>
              <a:t>, trajo </a:t>
            </a:r>
            <a:r>
              <a:rPr lang="pt-BR" dirty="0" err="1"/>
              <a:t>consecuencias</a:t>
            </a:r>
            <a:r>
              <a:rPr lang="pt-BR" dirty="0"/>
              <a:t> generalizadas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peligrosas</a:t>
            </a:r>
            <a:r>
              <a:rPr lang="pt-BR" dirty="0"/>
              <a:t>, </a:t>
            </a:r>
            <a:r>
              <a:rPr lang="pt-BR" dirty="0" err="1"/>
              <a:t>pues</a:t>
            </a:r>
            <a:r>
              <a:rPr lang="pt-BR" dirty="0"/>
              <a:t> </a:t>
            </a:r>
            <a:r>
              <a:rPr lang="pt-BR" dirty="0" err="1"/>
              <a:t>los</a:t>
            </a:r>
            <a:r>
              <a:rPr lang="pt-BR" dirty="0"/>
              <a:t> alimentos </a:t>
            </a:r>
            <a:r>
              <a:rPr lang="pt-BR" dirty="0" err="1"/>
              <a:t>proveen</a:t>
            </a:r>
            <a:r>
              <a:rPr lang="pt-BR" dirty="0"/>
              <a:t> </a:t>
            </a:r>
            <a:r>
              <a:rPr lang="pt-BR" dirty="0" err="1"/>
              <a:t>energía</a:t>
            </a:r>
            <a:r>
              <a:rPr lang="pt-BR" dirty="0"/>
              <a:t>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fuerza</a:t>
            </a:r>
            <a:r>
              <a:rPr lang="pt-BR" dirty="0"/>
              <a:t> a </a:t>
            </a:r>
            <a:r>
              <a:rPr lang="pt-BR" dirty="0" err="1"/>
              <a:t>nuestro</a:t>
            </a:r>
            <a:r>
              <a:rPr lang="pt-BR" dirty="0"/>
              <a:t> organismo. </a:t>
            </a:r>
          </a:p>
        </p:txBody>
      </p:sp>
      <p:pic>
        <p:nvPicPr>
          <p:cNvPr id="6" name="Espaço Reservado para Imagem 5">
            <a:extLst>
              <a:ext uri="{FF2B5EF4-FFF2-40B4-BE49-F238E27FC236}">
                <a16:creationId xmlns:a16="http://schemas.microsoft.com/office/drawing/2014/main" id="{44C545C1-FD4F-B046-8D64-0D9346F71FB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2" b="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57113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08B4BEDA-175E-3C47-B908-310A47E8E3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EL PROPÓSITO DE LA ALIMENTACIÓN </a:t>
            </a:r>
          </a:p>
        </p:txBody>
      </p:sp>
      <p:pic>
        <p:nvPicPr>
          <p:cNvPr id="8" name="Espaço Reservado para Imagem 7">
            <a:extLst>
              <a:ext uri="{FF2B5EF4-FFF2-40B4-BE49-F238E27FC236}">
                <a16:creationId xmlns:a16="http://schemas.microsoft.com/office/drawing/2014/main" id="{41C10609-94E2-8348-A640-1B069710BC3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7" r="7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82965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11D0EE73-B5ED-E945-AAC3-EE08866A92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Lea 1 </a:t>
            </a:r>
            <a:r>
              <a:rPr lang="pt-BR" dirty="0" err="1"/>
              <a:t>Corintios</a:t>
            </a:r>
            <a:r>
              <a:rPr lang="pt-BR" dirty="0"/>
              <a:t> 10:31. Si </a:t>
            </a:r>
            <a:r>
              <a:rPr lang="pt-BR" dirty="0" err="1"/>
              <a:t>nuestro</a:t>
            </a:r>
            <a:r>
              <a:rPr lang="pt-BR" dirty="0"/>
              <a:t> </a:t>
            </a:r>
            <a:r>
              <a:rPr lang="pt-BR" dirty="0" err="1"/>
              <a:t>cuerpo</a:t>
            </a:r>
            <a:r>
              <a:rPr lang="pt-BR" dirty="0"/>
              <a:t> es </a:t>
            </a:r>
            <a:r>
              <a:rPr lang="pt-BR" dirty="0" err="1"/>
              <a:t>el</a:t>
            </a:r>
            <a:r>
              <a:rPr lang="pt-BR" dirty="0"/>
              <a:t> templo </a:t>
            </a:r>
            <a:r>
              <a:rPr lang="pt-BR" dirty="0" err="1"/>
              <a:t>del</a:t>
            </a:r>
            <a:r>
              <a:rPr lang="pt-BR" dirty="0"/>
              <a:t> </a:t>
            </a:r>
            <a:r>
              <a:rPr lang="pt-BR" dirty="0" err="1"/>
              <a:t>Espíritu</a:t>
            </a:r>
            <a:r>
              <a:rPr lang="pt-BR" dirty="0"/>
              <a:t> Santo, ¿</a:t>
            </a:r>
            <a:r>
              <a:rPr lang="pt-BR" dirty="0" err="1"/>
              <a:t>cómo</a:t>
            </a:r>
            <a:r>
              <a:rPr lang="pt-BR" dirty="0"/>
              <a:t> </a:t>
            </a:r>
            <a:r>
              <a:rPr lang="pt-BR" dirty="0" err="1"/>
              <a:t>debemos</a:t>
            </a:r>
            <a:r>
              <a:rPr lang="pt-BR" dirty="0"/>
              <a:t> </a:t>
            </a:r>
            <a:r>
              <a:rPr lang="pt-BR" dirty="0" err="1"/>
              <a:t>tratarlo</a:t>
            </a:r>
            <a:r>
              <a:rPr lang="pt-BR" dirty="0"/>
              <a:t>? </a:t>
            </a:r>
          </a:p>
        </p:txBody>
      </p:sp>
      <p:pic>
        <p:nvPicPr>
          <p:cNvPr id="4" name="Espaço Reservado para Imagem 3">
            <a:extLst>
              <a:ext uri="{FF2B5EF4-FFF2-40B4-BE49-F238E27FC236}">
                <a16:creationId xmlns:a16="http://schemas.microsoft.com/office/drawing/2014/main" id="{BE2CCA8D-F448-1344-87A4-C5C792F731F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2" b="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64985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4438756A-2A2A-A048-BA1C-4908A2B848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Es </a:t>
            </a:r>
            <a:r>
              <a:rPr lang="pt-BR" dirty="0" err="1"/>
              <a:t>necesario</a:t>
            </a:r>
            <a:r>
              <a:rPr lang="pt-BR" dirty="0"/>
              <a:t> que </a:t>
            </a:r>
            <a:r>
              <a:rPr lang="pt-BR" dirty="0" err="1"/>
              <a:t>haya</a:t>
            </a:r>
            <a:r>
              <a:rPr lang="pt-BR" dirty="0"/>
              <a:t> </a:t>
            </a:r>
            <a:r>
              <a:rPr lang="pt-BR" dirty="0" err="1"/>
              <a:t>un</a:t>
            </a:r>
            <a:r>
              <a:rPr lang="pt-BR" dirty="0"/>
              <a:t> cambio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el</a:t>
            </a:r>
            <a:r>
              <a:rPr lang="pt-BR" dirty="0"/>
              <a:t> estilo de vida, </a:t>
            </a:r>
            <a:r>
              <a:rPr lang="pt-BR" dirty="0" err="1"/>
              <a:t>y</a:t>
            </a:r>
            <a:r>
              <a:rPr lang="pt-BR" dirty="0"/>
              <a:t> por </a:t>
            </a:r>
            <a:r>
              <a:rPr lang="pt-BR" dirty="0" err="1"/>
              <a:t>eso</a:t>
            </a:r>
            <a:r>
              <a:rPr lang="pt-BR" dirty="0"/>
              <a:t> </a:t>
            </a:r>
            <a:r>
              <a:rPr lang="pt-BR" dirty="0" err="1"/>
              <a:t>Dios</a:t>
            </a:r>
            <a:r>
              <a:rPr lang="pt-BR" dirty="0"/>
              <a:t> nos </a:t>
            </a:r>
            <a:r>
              <a:rPr lang="pt-BR" dirty="0" err="1"/>
              <a:t>dejó</a:t>
            </a:r>
            <a:r>
              <a:rPr lang="pt-BR" dirty="0"/>
              <a:t> </a:t>
            </a:r>
            <a:r>
              <a:rPr lang="pt-BR" dirty="0" err="1"/>
              <a:t>prescriptos</a:t>
            </a:r>
            <a:r>
              <a:rPr lang="pt-BR" dirty="0"/>
              <a:t> </a:t>
            </a:r>
            <a:r>
              <a:rPr lang="pt-BR" dirty="0" err="1"/>
              <a:t>ocho</a:t>
            </a:r>
            <a:r>
              <a:rPr lang="pt-BR" dirty="0"/>
              <a:t> </a:t>
            </a:r>
            <a:r>
              <a:rPr lang="pt-BR" dirty="0" err="1"/>
              <a:t>remedios</a:t>
            </a:r>
            <a:r>
              <a:rPr lang="pt-BR" dirty="0"/>
              <a:t> </a:t>
            </a:r>
            <a:r>
              <a:rPr lang="pt-BR" dirty="0" err="1"/>
              <a:t>naturales</a:t>
            </a:r>
            <a:r>
              <a:rPr lang="pt-BR" dirty="0"/>
              <a:t> (luz solar, </a:t>
            </a:r>
            <a:r>
              <a:rPr lang="pt-BR" dirty="0" err="1"/>
              <a:t>alimentación</a:t>
            </a:r>
            <a:r>
              <a:rPr lang="pt-BR" dirty="0"/>
              <a:t> equilibrada, </a:t>
            </a:r>
            <a:r>
              <a:rPr lang="pt-BR" dirty="0" err="1"/>
              <a:t>abstinencia</a:t>
            </a:r>
            <a:r>
              <a:rPr lang="pt-BR" dirty="0"/>
              <a:t>, agua, </a:t>
            </a:r>
            <a:r>
              <a:rPr lang="pt-BR" dirty="0" err="1"/>
              <a:t>ejercicio</a:t>
            </a:r>
            <a:r>
              <a:rPr lang="pt-BR" dirty="0"/>
              <a:t> físico, aire puro, descanso, </a:t>
            </a:r>
            <a:r>
              <a:rPr lang="pt-BR" dirty="0" err="1"/>
              <a:t>confianza</a:t>
            </a:r>
            <a:r>
              <a:rPr lang="pt-BR" dirty="0"/>
              <a:t>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Dios</a:t>
            </a:r>
            <a:r>
              <a:rPr lang="pt-BR" dirty="0"/>
              <a:t>) que nos </a:t>
            </a:r>
            <a:r>
              <a:rPr lang="pt-BR" dirty="0" err="1"/>
              <a:t>pueden</a:t>
            </a:r>
            <a:r>
              <a:rPr lang="pt-BR" dirty="0"/>
              <a:t> </a:t>
            </a:r>
            <a:r>
              <a:rPr lang="pt-BR" dirty="0" err="1"/>
              <a:t>ayudar</a:t>
            </a:r>
            <a:r>
              <a:rPr lang="pt-BR" dirty="0"/>
              <a:t>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el</a:t>
            </a:r>
            <a:r>
              <a:rPr lang="pt-BR" dirty="0"/>
              <a:t> </a:t>
            </a:r>
            <a:r>
              <a:rPr lang="pt-BR" dirty="0" err="1"/>
              <a:t>tratamiento</a:t>
            </a:r>
            <a:r>
              <a:rPr lang="pt-BR" dirty="0"/>
              <a:t> o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prevención</a:t>
            </a:r>
            <a:r>
              <a:rPr lang="pt-BR" dirty="0"/>
              <a:t> </a:t>
            </a:r>
            <a:r>
              <a:rPr lang="pt-BR" dirty="0" err="1"/>
              <a:t>del</a:t>
            </a:r>
            <a:r>
              <a:rPr lang="pt-BR" dirty="0"/>
              <a:t> </a:t>
            </a:r>
            <a:r>
              <a:rPr lang="pt-BR" dirty="0" err="1"/>
              <a:t>cáncer</a:t>
            </a:r>
            <a:r>
              <a:rPr lang="pt-BR" dirty="0"/>
              <a:t>. </a:t>
            </a:r>
          </a:p>
        </p:txBody>
      </p:sp>
      <p:pic>
        <p:nvPicPr>
          <p:cNvPr id="4" name="Espaço Reservado para Imagem 3">
            <a:extLst>
              <a:ext uri="{FF2B5EF4-FFF2-40B4-BE49-F238E27FC236}">
                <a16:creationId xmlns:a16="http://schemas.microsoft.com/office/drawing/2014/main" id="{CC183C26-9BE8-C343-8772-2090AC9A951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2" b="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7800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C759549F-640C-2343-80A4-B6C663A804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err="1"/>
              <a:t>Hoy</a:t>
            </a:r>
            <a:r>
              <a:rPr lang="pt-BR" dirty="0"/>
              <a:t> se sabe que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alimentación</a:t>
            </a:r>
            <a:r>
              <a:rPr lang="pt-BR" dirty="0"/>
              <a:t> es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responsable</a:t>
            </a:r>
            <a:r>
              <a:rPr lang="pt-BR" dirty="0"/>
              <a:t> de cerca </a:t>
            </a:r>
            <a:r>
              <a:rPr lang="pt-BR" dirty="0" err="1"/>
              <a:t>del</a:t>
            </a:r>
            <a:r>
              <a:rPr lang="pt-BR" dirty="0"/>
              <a:t> 35% de diversos tipos de </a:t>
            </a:r>
            <a:r>
              <a:rPr lang="pt-BR" dirty="0" err="1"/>
              <a:t>cáncer</a:t>
            </a:r>
            <a:r>
              <a:rPr lang="pt-BR" dirty="0"/>
              <a:t>.</a:t>
            </a:r>
          </a:p>
        </p:txBody>
      </p:sp>
      <p:pic>
        <p:nvPicPr>
          <p:cNvPr id="4" name="Espaço Reservado para Imagem 3">
            <a:extLst>
              <a:ext uri="{FF2B5EF4-FFF2-40B4-BE49-F238E27FC236}">
                <a16:creationId xmlns:a16="http://schemas.microsoft.com/office/drawing/2014/main" id="{CA92DEA9-8AC4-1643-A38B-39E0C0A9645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" r="34"/>
          <a:stretch/>
        </p:blipFill>
        <p:spPr/>
      </p:pic>
    </p:spTree>
    <p:extLst>
      <p:ext uri="{BB962C8B-B14F-4D97-AF65-F5344CB8AC3E}">
        <p14:creationId xmlns:p14="http://schemas.microsoft.com/office/powerpoint/2010/main" val="1463872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6D945C15-E6BB-704D-B515-DA1C5305B3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Se </a:t>
            </a:r>
            <a:r>
              <a:rPr lang="pt-BR" dirty="0" err="1"/>
              <a:t>cree</a:t>
            </a:r>
            <a:r>
              <a:rPr lang="pt-BR" dirty="0"/>
              <a:t> que una </a:t>
            </a:r>
            <a:r>
              <a:rPr lang="pt-BR" dirty="0" err="1"/>
              <a:t>alimentación</a:t>
            </a:r>
            <a:r>
              <a:rPr lang="pt-BR" dirty="0"/>
              <a:t> </a:t>
            </a:r>
            <a:r>
              <a:rPr lang="pt-BR" dirty="0" err="1"/>
              <a:t>saludable</a:t>
            </a:r>
            <a:r>
              <a:rPr lang="pt-BR" dirty="0"/>
              <a:t> </a:t>
            </a:r>
            <a:r>
              <a:rPr lang="pt-BR" dirty="0" err="1"/>
              <a:t>podría</a:t>
            </a:r>
            <a:r>
              <a:rPr lang="pt-BR" dirty="0"/>
              <a:t> prevenir de </a:t>
            </a:r>
            <a:r>
              <a:rPr lang="pt-BR" dirty="0" err="1"/>
              <a:t>tres</a:t>
            </a:r>
            <a:r>
              <a:rPr lang="pt-BR" dirty="0"/>
              <a:t> a </a:t>
            </a:r>
            <a:r>
              <a:rPr lang="pt-BR" dirty="0" err="1"/>
              <a:t>cuatro</a:t>
            </a:r>
            <a:r>
              <a:rPr lang="pt-BR" dirty="0"/>
              <a:t> </a:t>
            </a:r>
            <a:r>
              <a:rPr lang="pt-BR" dirty="0" err="1"/>
              <a:t>millones</a:t>
            </a:r>
            <a:r>
              <a:rPr lang="pt-BR" dirty="0"/>
              <a:t> de </a:t>
            </a:r>
            <a:r>
              <a:rPr lang="pt-BR" dirty="0" err="1"/>
              <a:t>nuevos</a:t>
            </a:r>
            <a:r>
              <a:rPr lang="pt-BR" dirty="0"/>
              <a:t> casos cada </a:t>
            </a:r>
            <a:r>
              <a:rPr lang="pt-BR" dirty="0" err="1"/>
              <a:t>año</a:t>
            </a:r>
            <a:r>
              <a:rPr lang="pt-BR" dirty="0"/>
              <a:t>.</a:t>
            </a:r>
          </a:p>
        </p:txBody>
      </p:sp>
      <p:pic>
        <p:nvPicPr>
          <p:cNvPr id="4" name="Espaço Reservado para Imagem 3">
            <a:extLst>
              <a:ext uri="{FF2B5EF4-FFF2-40B4-BE49-F238E27FC236}">
                <a16:creationId xmlns:a16="http://schemas.microsoft.com/office/drawing/2014/main" id="{9B2088B1-C7E4-F948-9145-178036D2DF2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" r="3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71029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42AE5C56-63CC-E142-B489-700AAE8C4C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err="1"/>
              <a:t>Las</a:t>
            </a:r>
            <a:r>
              <a:rPr lang="pt-BR" dirty="0"/>
              <a:t> vitaminas A, C, E, como </a:t>
            </a:r>
            <a:r>
              <a:rPr lang="pt-BR" dirty="0" err="1"/>
              <a:t>también</a:t>
            </a:r>
            <a:r>
              <a:rPr lang="pt-BR" dirty="0"/>
              <a:t> </a:t>
            </a:r>
            <a:r>
              <a:rPr lang="pt-BR" dirty="0" err="1"/>
              <a:t>los</a:t>
            </a:r>
            <a:r>
              <a:rPr lang="pt-BR" dirty="0"/>
              <a:t> carotenoides, </a:t>
            </a:r>
            <a:r>
              <a:rPr lang="pt-BR" dirty="0" err="1"/>
              <a:t>también</a:t>
            </a:r>
            <a:r>
              <a:rPr lang="pt-BR" dirty="0"/>
              <a:t> </a:t>
            </a:r>
            <a:r>
              <a:rPr lang="pt-BR" dirty="0" err="1"/>
              <a:t>ayudan</a:t>
            </a:r>
            <a:r>
              <a:rPr lang="pt-BR" dirty="0"/>
              <a:t>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prevención</a:t>
            </a:r>
            <a:r>
              <a:rPr lang="pt-BR" dirty="0"/>
              <a:t> </a:t>
            </a:r>
            <a:r>
              <a:rPr lang="pt-BR" dirty="0" err="1"/>
              <a:t>del</a:t>
            </a:r>
            <a:r>
              <a:rPr lang="pt-BR" dirty="0"/>
              <a:t> </a:t>
            </a:r>
            <a:r>
              <a:rPr lang="pt-BR" dirty="0" err="1"/>
              <a:t>surgimiento</a:t>
            </a:r>
            <a:r>
              <a:rPr lang="pt-BR" dirty="0"/>
              <a:t> de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enfermedad</a:t>
            </a:r>
            <a:r>
              <a:rPr lang="pt-BR" dirty="0"/>
              <a:t>, funcionando </a:t>
            </a:r>
            <a:r>
              <a:rPr lang="pt-BR" dirty="0" err="1"/>
              <a:t>también</a:t>
            </a:r>
            <a:r>
              <a:rPr lang="pt-BR" dirty="0"/>
              <a:t> como antioxidantes.</a:t>
            </a:r>
          </a:p>
        </p:txBody>
      </p:sp>
      <p:pic>
        <p:nvPicPr>
          <p:cNvPr id="4" name="Espaço Reservado para Imagem 3">
            <a:extLst>
              <a:ext uri="{FF2B5EF4-FFF2-40B4-BE49-F238E27FC236}">
                <a16:creationId xmlns:a16="http://schemas.microsoft.com/office/drawing/2014/main" id="{EDD739D7-5FC7-1C4A-A08A-0ED4EFF6104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" r="3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94247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6990B2ED-DCD8-EF4D-9DC8-B68D925B2E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pt-BR" dirty="0" err="1"/>
              <a:t>los</a:t>
            </a:r>
            <a:r>
              <a:rPr lang="pt-BR" dirty="0"/>
              <a:t> alimentos anticancerígenos </a:t>
            </a:r>
            <a:r>
              <a:rPr lang="pt-BR" dirty="0" err="1"/>
              <a:t>y</a:t>
            </a:r>
            <a:r>
              <a:rPr lang="pt-BR" dirty="0"/>
              <a:t> fortalecedores </a:t>
            </a:r>
            <a:r>
              <a:rPr lang="pt-BR" dirty="0" err="1"/>
              <a:t>del</a:t>
            </a:r>
            <a:r>
              <a:rPr lang="pt-BR" dirty="0"/>
              <a:t> sistema </a:t>
            </a:r>
            <a:r>
              <a:rPr lang="pt-BR" dirty="0" err="1"/>
              <a:t>inmunológico</a:t>
            </a:r>
            <a:r>
              <a:rPr lang="pt-BR" dirty="0"/>
              <a:t> </a:t>
            </a:r>
            <a:r>
              <a:rPr lang="pt-BR" dirty="0" err="1"/>
              <a:t>son</a:t>
            </a:r>
            <a:r>
              <a:rPr lang="pt-BR" dirty="0"/>
              <a:t> </a:t>
            </a:r>
            <a:r>
              <a:rPr lang="pt-BR" dirty="0" err="1"/>
              <a:t>los</a:t>
            </a:r>
            <a:r>
              <a:rPr lang="pt-BR" dirty="0"/>
              <a:t> </a:t>
            </a:r>
            <a:r>
              <a:rPr lang="pt-BR" dirty="0" err="1"/>
              <a:t>vegetales</a:t>
            </a:r>
            <a:r>
              <a:rPr lang="pt-BR" dirty="0"/>
              <a:t>, </a:t>
            </a:r>
            <a:r>
              <a:rPr lang="pt-BR" dirty="0" err="1"/>
              <a:t>los</a:t>
            </a:r>
            <a:r>
              <a:rPr lang="pt-BR" dirty="0"/>
              <a:t> </a:t>
            </a:r>
            <a:r>
              <a:rPr lang="pt-BR" dirty="0" err="1"/>
              <a:t>hongos</a:t>
            </a:r>
            <a:r>
              <a:rPr lang="pt-BR" dirty="0"/>
              <a:t>,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cebolla</a:t>
            </a:r>
            <a:r>
              <a:rPr lang="pt-BR" dirty="0"/>
              <a:t>, </a:t>
            </a:r>
            <a:r>
              <a:rPr lang="pt-BR" dirty="0" err="1"/>
              <a:t>los</a:t>
            </a:r>
            <a:r>
              <a:rPr lang="pt-BR" dirty="0"/>
              <a:t> frutos rojos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las</a:t>
            </a:r>
            <a:r>
              <a:rPr lang="pt-BR" dirty="0"/>
              <a:t> </a:t>
            </a:r>
            <a:r>
              <a:rPr lang="pt-BR" dirty="0" err="1"/>
              <a:t>semillas</a:t>
            </a:r>
            <a:r>
              <a:rPr lang="pt-BR" dirty="0"/>
              <a:t>. </a:t>
            </a:r>
          </a:p>
        </p:txBody>
      </p:sp>
      <p:pic>
        <p:nvPicPr>
          <p:cNvPr id="4" name="Espaço Reservado para Imagem 3">
            <a:extLst>
              <a:ext uri="{FF2B5EF4-FFF2-40B4-BE49-F238E27FC236}">
                <a16:creationId xmlns:a16="http://schemas.microsoft.com/office/drawing/2014/main" id="{DC798834-991A-C64F-AB7C-271D09D1EB6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</p:spTree>
    <p:extLst>
      <p:ext uri="{BB962C8B-B14F-4D97-AF65-F5344CB8AC3E}">
        <p14:creationId xmlns:p14="http://schemas.microsoft.com/office/powerpoint/2010/main" val="168268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389541AA-6640-6749-97A9-32DD58F017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Los alimentos </a:t>
            </a:r>
            <a:r>
              <a:rPr lang="pt-BR" dirty="0" err="1"/>
              <a:t>conocidos</a:t>
            </a:r>
            <a:r>
              <a:rPr lang="pt-BR" dirty="0"/>
              <a:t> como crucíferos (</a:t>
            </a:r>
            <a:r>
              <a:rPr lang="pt-BR" dirty="0" err="1"/>
              <a:t>coliflor</a:t>
            </a:r>
            <a:r>
              <a:rPr lang="pt-BR" dirty="0"/>
              <a:t>, </a:t>
            </a:r>
            <a:r>
              <a:rPr lang="pt-BR" dirty="0" err="1"/>
              <a:t>repollo</a:t>
            </a:r>
            <a:r>
              <a:rPr lang="pt-BR" dirty="0"/>
              <a:t>, brócolis, nabo) </a:t>
            </a:r>
            <a:r>
              <a:rPr lang="pt-BR" dirty="0" err="1"/>
              <a:t>poseen</a:t>
            </a:r>
            <a:r>
              <a:rPr lang="pt-BR" dirty="0"/>
              <a:t> micronutrientes </a:t>
            </a:r>
            <a:r>
              <a:rPr lang="pt-BR" dirty="0" err="1"/>
              <a:t>protectores</a:t>
            </a:r>
            <a:r>
              <a:rPr lang="pt-BR" dirty="0"/>
              <a:t>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fitoquímicos</a:t>
            </a:r>
            <a:r>
              <a:rPr lang="pt-BR" dirty="0"/>
              <a:t>, pero </a:t>
            </a:r>
            <a:r>
              <a:rPr lang="pt-BR" dirty="0" err="1"/>
              <a:t>los</a:t>
            </a:r>
            <a:r>
              <a:rPr lang="pt-BR" dirty="0"/>
              <a:t> crucíferos </a:t>
            </a:r>
            <a:r>
              <a:rPr lang="pt-BR" dirty="0" err="1"/>
              <a:t>poseen</a:t>
            </a:r>
            <a:r>
              <a:rPr lang="pt-BR" dirty="0"/>
              <a:t> una </a:t>
            </a:r>
            <a:r>
              <a:rPr lang="pt-BR" dirty="0" err="1"/>
              <a:t>composición</a:t>
            </a:r>
            <a:r>
              <a:rPr lang="pt-BR" dirty="0"/>
              <a:t> química única.</a:t>
            </a:r>
          </a:p>
        </p:txBody>
      </p:sp>
      <p:pic>
        <p:nvPicPr>
          <p:cNvPr id="4" name="Espaço Reservado para Imagem 3">
            <a:extLst>
              <a:ext uri="{FF2B5EF4-FFF2-40B4-BE49-F238E27FC236}">
                <a16:creationId xmlns:a16="http://schemas.microsoft.com/office/drawing/2014/main" id="{E278F0D7-1FAC-0A44-89C8-21F1F640343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" r="3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81171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389541AA-6640-6749-97A9-32DD58F017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 </a:t>
            </a:r>
            <a:r>
              <a:rPr lang="pt-BR" dirty="0" err="1"/>
              <a:t>tienen</a:t>
            </a:r>
            <a:r>
              <a:rPr lang="pt-BR" dirty="0"/>
              <a:t> </a:t>
            </a:r>
            <a:r>
              <a:rPr lang="pt-BR" dirty="0" err="1"/>
              <a:t>compuestos</a:t>
            </a:r>
            <a:r>
              <a:rPr lang="pt-BR" dirty="0"/>
              <a:t> que </a:t>
            </a:r>
            <a:r>
              <a:rPr lang="pt-BR" dirty="0" err="1"/>
              <a:t>contienen</a:t>
            </a:r>
            <a:r>
              <a:rPr lang="pt-BR" dirty="0"/>
              <a:t> </a:t>
            </a:r>
            <a:r>
              <a:rPr lang="pt-BR" dirty="0" err="1"/>
              <a:t>azufre</a:t>
            </a:r>
            <a:r>
              <a:rPr lang="pt-BR" dirty="0"/>
              <a:t>,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cuando</a:t>
            </a:r>
            <a:r>
              <a:rPr lang="pt-BR" dirty="0"/>
              <a:t> se </a:t>
            </a:r>
            <a:r>
              <a:rPr lang="pt-BR" dirty="0" err="1"/>
              <a:t>pican</a:t>
            </a:r>
            <a:r>
              <a:rPr lang="pt-BR" dirty="0"/>
              <a:t>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trituran</a:t>
            </a:r>
            <a:r>
              <a:rPr lang="pt-BR" dirty="0"/>
              <a:t>, se </a:t>
            </a:r>
            <a:r>
              <a:rPr lang="pt-BR" dirty="0" err="1"/>
              <a:t>produce</a:t>
            </a:r>
            <a:r>
              <a:rPr lang="pt-BR" dirty="0"/>
              <a:t> una </a:t>
            </a:r>
            <a:r>
              <a:rPr lang="pt-BR" dirty="0" err="1"/>
              <a:t>reacción</a:t>
            </a:r>
            <a:r>
              <a:rPr lang="pt-BR" dirty="0"/>
              <a:t> química que transforma </a:t>
            </a:r>
            <a:r>
              <a:rPr lang="pt-BR" dirty="0" err="1"/>
              <a:t>el</a:t>
            </a:r>
            <a:r>
              <a:rPr lang="pt-BR" dirty="0"/>
              <a:t> </a:t>
            </a:r>
            <a:r>
              <a:rPr lang="pt-BR" dirty="0" err="1"/>
              <a:t>azufre</a:t>
            </a:r>
            <a:r>
              <a:rPr lang="pt-BR" dirty="0"/>
              <a:t>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isotiocianatos</a:t>
            </a:r>
            <a:r>
              <a:rPr lang="pt-BR" dirty="0"/>
              <a:t> que </a:t>
            </a:r>
            <a:r>
              <a:rPr lang="pt-BR" dirty="0" err="1"/>
              <a:t>tienen</a:t>
            </a:r>
            <a:r>
              <a:rPr lang="pt-BR" dirty="0"/>
              <a:t> </a:t>
            </a:r>
            <a:r>
              <a:rPr lang="pt-BR" dirty="0" err="1"/>
              <a:t>acción</a:t>
            </a:r>
            <a:r>
              <a:rPr lang="pt-BR" dirty="0"/>
              <a:t> anticancerígena comprovada.</a:t>
            </a:r>
          </a:p>
        </p:txBody>
      </p:sp>
      <p:pic>
        <p:nvPicPr>
          <p:cNvPr id="4" name="Espaço Reservado para Imagem 3">
            <a:extLst>
              <a:ext uri="{FF2B5EF4-FFF2-40B4-BE49-F238E27FC236}">
                <a16:creationId xmlns:a16="http://schemas.microsoft.com/office/drawing/2014/main" id="{E278F0D7-1FAC-0A44-89C8-21F1F640343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" r="3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83306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Lección</a:t>
            </a:r>
            <a:r>
              <a:rPr lang="en-US" dirty="0"/>
              <a:t> |10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pt-BR" dirty="0"/>
              <a:t>Por Julian </a:t>
            </a:r>
            <a:r>
              <a:rPr lang="pt-BR" dirty="0" err="1"/>
              <a:t>Melgosa</a:t>
            </a:r>
            <a:endParaRPr lang="pt-BR" dirty="0"/>
          </a:p>
        </p:txBody>
      </p:sp>
      <p:pic>
        <p:nvPicPr>
          <p:cNvPr id="12" name="Imagem 11">
            <a:extLst>
              <a:ext uri="{FF2B5EF4-FFF2-40B4-BE49-F238E27FC236}">
                <a16:creationId xmlns:a16="http://schemas.microsoft.com/office/drawing/2014/main" id="{13572B12-99FC-034E-A040-120437A255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997" y="2025650"/>
            <a:ext cx="3746500" cy="2755900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9116C928-805B-8B41-A9EA-AF40B5277C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4377" y="2743449"/>
            <a:ext cx="6906290" cy="1371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03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CF1064A1-F408-9F40-A4F9-E54C404FE6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Los </a:t>
            </a:r>
            <a:r>
              <a:rPr lang="pt-BR" dirty="0" err="1"/>
              <a:t>frijoles</a:t>
            </a:r>
            <a:r>
              <a:rPr lang="pt-BR" dirty="0"/>
              <a:t>/</a:t>
            </a:r>
            <a:r>
              <a:rPr lang="pt-BR" dirty="0" err="1"/>
              <a:t>porotos</a:t>
            </a:r>
            <a:r>
              <a:rPr lang="pt-BR" dirty="0"/>
              <a:t> </a:t>
            </a:r>
            <a:r>
              <a:rPr lang="pt-BR" dirty="0" err="1"/>
              <a:t>contienen</a:t>
            </a:r>
            <a:r>
              <a:rPr lang="pt-BR" dirty="0"/>
              <a:t> fibras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otros</a:t>
            </a:r>
            <a:r>
              <a:rPr lang="pt-BR" dirty="0"/>
              <a:t> </a:t>
            </a:r>
            <a:r>
              <a:rPr lang="pt-BR" dirty="0" err="1"/>
              <a:t>compuestos</a:t>
            </a:r>
            <a:r>
              <a:rPr lang="pt-BR" dirty="0"/>
              <a:t> </a:t>
            </a:r>
            <a:r>
              <a:rPr lang="pt-BR" dirty="0" err="1"/>
              <a:t>vegetales</a:t>
            </a:r>
            <a:r>
              <a:rPr lang="pt-BR" dirty="0"/>
              <a:t> que </a:t>
            </a:r>
            <a:r>
              <a:rPr lang="pt-BR" dirty="0" err="1"/>
              <a:t>protegen</a:t>
            </a:r>
            <a:r>
              <a:rPr lang="pt-BR" dirty="0"/>
              <a:t> </a:t>
            </a:r>
            <a:r>
              <a:rPr lang="pt-BR" dirty="0" err="1"/>
              <a:t>las</a:t>
            </a:r>
            <a:r>
              <a:rPr lang="pt-BR" dirty="0"/>
              <a:t> células de </a:t>
            </a:r>
            <a:r>
              <a:rPr lang="pt-BR" dirty="0" err="1"/>
              <a:t>daños</a:t>
            </a:r>
            <a:r>
              <a:rPr lang="pt-BR" dirty="0"/>
              <a:t> genéticos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pueden</a:t>
            </a:r>
            <a:r>
              <a:rPr lang="pt-BR" dirty="0"/>
              <a:t> retardar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progresión</a:t>
            </a:r>
            <a:r>
              <a:rPr lang="pt-BR" dirty="0"/>
              <a:t> </a:t>
            </a:r>
            <a:r>
              <a:rPr lang="pt-BR" dirty="0" err="1"/>
              <a:t>del</a:t>
            </a:r>
            <a:r>
              <a:rPr lang="pt-BR" dirty="0"/>
              <a:t> tumor. </a:t>
            </a:r>
          </a:p>
        </p:txBody>
      </p:sp>
      <p:pic>
        <p:nvPicPr>
          <p:cNvPr id="4" name="Espaço Reservado para Imagem 3">
            <a:extLst>
              <a:ext uri="{FF2B5EF4-FFF2-40B4-BE49-F238E27FC236}">
                <a16:creationId xmlns:a16="http://schemas.microsoft.com/office/drawing/2014/main" id="{8C9C233E-7B90-3949-ABA8-576B0E95718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2" b="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81087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C9EBCE7F-63E5-5C46-8561-31C83C71F8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err="1"/>
              <a:t>Las</a:t>
            </a:r>
            <a:r>
              <a:rPr lang="pt-BR" dirty="0"/>
              <a:t> verduras de </a:t>
            </a:r>
            <a:r>
              <a:rPr lang="pt-BR" dirty="0" err="1"/>
              <a:t>hojas</a:t>
            </a:r>
            <a:r>
              <a:rPr lang="pt-BR" dirty="0"/>
              <a:t> </a:t>
            </a:r>
            <a:r>
              <a:rPr lang="pt-BR" dirty="0" err="1"/>
              <a:t>oscuras</a:t>
            </a:r>
            <a:r>
              <a:rPr lang="pt-BR" dirty="0"/>
              <a:t> </a:t>
            </a:r>
            <a:r>
              <a:rPr lang="pt-BR" dirty="0" err="1"/>
              <a:t>tienen</a:t>
            </a:r>
            <a:r>
              <a:rPr lang="pt-BR" dirty="0"/>
              <a:t> </a:t>
            </a:r>
            <a:r>
              <a:rPr lang="pt-BR" dirty="0" err="1"/>
              <a:t>múltiples</a:t>
            </a:r>
            <a:r>
              <a:rPr lang="pt-BR" dirty="0"/>
              <a:t> nutrientes </a:t>
            </a:r>
            <a:r>
              <a:rPr lang="pt-BR" dirty="0" err="1"/>
              <a:t>y</a:t>
            </a:r>
            <a:r>
              <a:rPr lang="pt-BR" dirty="0"/>
              <a:t> antioxidantes que </a:t>
            </a:r>
            <a:r>
              <a:rPr lang="pt-BR" dirty="0" err="1"/>
              <a:t>protegen</a:t>
            </a:r>
            <a:r>
              <a:rPr lang="pt-BR" dirty="0"/>
              <a:t> contra </a:t>
            </a:r>
            <a:r>
              <a:rPr lang="pt-BR" dirty="0" err="1"/>
              <a:t>múltiples</a:t>
            </a:r>
            <a:r>
              <a:rPr lang="pt-BR" dirty="0"/>
              <a:t> </a:t>
            </a:r>
            <a:r>
              <a:rPr lang="pt-BR" dirty="0" err="1"/>
              <a:t>cánceres</a:t>
            </a:r>
            <a:r>
              <a:rPr lang="pt-BR" dirty="0"/>
              <a:t>, como de </a:t>
            </a:r>
            <a:r>
              <a:rPr lang="pt-BR" dirty="0" err="1"/>
              <a:t>estómago</a:t>
            </a:r>
            <a:r>
              <a:rPr lang="pt-BR" dirty="0"/>
              <a:t>, mama, </a:t>
            </a:r>
            <a:r>
              <a:rPr lang="pt-BR" dirty="0" err="1"/>
              <a:t>ovario</a:t>
            </a:r>
            <a:r>
              <a:rPr lang="pt-BR" dirty="0"/>
              <a:t>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pulmón</a:t>
            </a:r>
            <a:r>
              <a:rPr lang="pt-BR" dirty="0"/>
              <a:t>. </a:t>
            </a:r>
          </a:p>
        </p:txBody>
      </p:sp>
      <p:pic>
        <p:nvPicPr>
          <p:cNvPr id="4" name="Espaço Reservado para Imagem 3">
            <a:extLst>
              <a:ext uri="{FF2B5EF4-FFF2-40B4-BE49-F238E27FC236}">
                <a16:creationId xmlns:a16="http://schemas.microsoft.com/office/drawing/2014/main" id="{FC0C2E8B-018E-C245-B47C-78AE5A83CE4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" r="3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7616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B21086FC-A191-584B-83A3-4FEC60C4D2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Los </a:t>
            </a:r>
            <a:r>
              <a:rPr lang="pt-BR" dirty="0" err="1"/>
              <a:t>vegetales</a:t>
            </a:r>
            <a:r>
              <a:rPr lang="pt-BR" dirty="0"/>
              <a:t>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las</a:t>
            </a:r>
            <a:r>
              <a:rPr lang="pt-BR" dirty="0"/>
              <a:t> frutas rojas </a:t>
            </a:r>
            <a:r>
              <a:rPr lang="pt-BR" dirty="0" err="1"/>
              <a:t>y</a:t>
            </a:r>
            <a:r>
              <a:rPr lang="pt-BR" dirty="0"/>
              <a:t> rosadas </a:t>
            </a:r>
            <a:r>
              <a:rPr lang="pt-BR" dirty="0" err="1"/>
              <a:t>protegen</a:t>
            </a:r>
            <a:r>
              <a:rPr lang="pt-BR" dirty="0"/>
              <a:t> contra </a:t>
            </a:r>
            <a:r>
              <a:rPr lang="pt-BR" dirty="0" err="1"/>
              <a:t>cánceres</a:t>
            </a:r>
            <a:r>
              <a:rPr lang="pt-BR" dirty="0"/>
              <a:t> </a:t>
            </a:r>
            <a:r>
              <a:rPr lang="pt-BR" dirty="0" err="1"/>
              <a:t>reproductivos</a:t>
            </a:r>
            <a:r>
              <a:rPr lang="pt-BR" dirty="0"/>
              <a:t>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pueden</a:t>
            </a:r>
            <a:r>
              <a:rPr lang="pt-BR" dirty="0"/>
              <a:t> </a:t>
            </a:r>
            <a:r>
              <a:rPr lang="pt-BR" dirty="0" err="1"/>
              <a:t>inhibir</a:t>
            </a:r>
            <a:r>
              <a:rPr lang="pt-BR" dirty="0"/>
              <a:t> </a:t>
            </a:r>
            <a:r>
              <a:rPr lang="pt-BR" dirty="0" err="1"/>
              <a:t>el</a:t>
            </a:r>
            <a:r>
              <a:rPr lang="pt-BR" dirty="0"/>
              <a:t> </a:t>
            </a:r>
            <a:r>
              <a:rPr lang="pt-BR" dirty="0" err="1"/>
              <a:t>crecimiento</a:t>
            </a:r>
            <a:r>
              <a:rPr lang="pt-BR" dirty="0"/>
              <a:t> de células cancerígenas. </a:t>
            </a:r>
          </a:p>
        </p:txBody>
      </p:sp>
      <p:pic>
        <p:nvPicPr>
          <p:cNvPr id="7" name="Espaço Reservado para Imagem 6">
            <a:extLst>
              <a:ext uri="{FF2B5EF4-FFF2-40B4-BE49-F238E27FC236}">
                <a16:creationId xmlns:a16="http://schemas.microsoft.com/office/drawing/2014/main" id="{638209C9-AAD6-6345-A156-39671CA9391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2" b="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12582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9758AE99-1DF2-2C48-BADE-F69A82A02E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Los que </a:t>
            </a:r>
            <a:r>
              <a:rPr lang="pt-BR" dirty="0" err="1"/>
              <a:t>consumen</a:t>
            </a:r>
            <a:r>
              <a:rPr lang="pt-BR" dirty="0"/>
              <a:t> </a:t>
            </a:r>
            <a:r>
              <a:rPr lang="pt-BR" dirty="0" err="1"/>
              <a:t>granos</a:t>
            </a:r>
            <a:r>
              <a:rPr lang="pt-BR" dirty="0"/>
              <a:t> </a:t>
            </a:r>
            <a:r>
              <a:rPr lang="pt-BR" dirty="0" err="1"/>
              <a:t>integrales</a:t>
            </a:r>
            <a:r>
              <a:rPr lang="pt-BR" dirty="0"/>
              <a:t> </a:t>
            </a:r>
            <a:r>
              <a:rPr lang="pt-BR" dirty="0" err="1"/>
              <a:t>muestran</a:t>
            </a:r>
            <a:r>
              <a:rPr lang="pt-BR" dirty="0"/>
              <a:t> </a:t>
            </a:r>
            <a:r>
              <a:rPr lang="pt-BR" dirty="0" err="1"/>
              <a:t>un</a:t>
            </a:r>
            <a:r>
              <a:rPr lang="pt-BR" dirty="0"/>
              <a:t> </a:t>
            </a:r>
            <a:r>
              <a:rPr lang="pt-BR" dirty="0" err="1"/>
              <a:t>riesgo</a:t>
            </a:r>
            <a:r>
              <a:rPr lang="pt-BR" dirty="0"/>
              <a:t> 34% menor de </a:t>
            </a:r>
            <a:r>
              <a:rPr lang="pt-BR" dirty="0" err="1"/>
              <a:t>cáncer</a:t>
            </a:r>
            <a:r>
              <a:rPr lang="pt-BR" dirty="0"/>
              <a:t> </a:t>
            </a:r>
            <a:r>
              <a:rPr lang="pt-BR" dirty="0" err="1"/>
              <a:t>en</a:t>
            </a:r>
            <a:r>
              <a:rPr lang="pt-BR" dirty="0"/>
              <a:t> general, </a:t>
            </a:r>
            <a:r>
              <a:rPr lang="pt-BR" dirty="0" err="1"/>
              <a:t>con</a:t>
            </a:r>
            <a:r>
              <a:rPr lang="pt-BR" dirty="0"/>
              <a:t> </a:t>
            </a:r>
            <a:r>
              <a:rPr lang="pt-BR" dirty="0" err="1"/>
              <a:t>relación</a:t>
            </a:r>
            <a:r>
              <a:rPr lang="pt-BR" dirty="0"/>
              <a:t> a </a:t>
            </a:r>
            <a:r>
              <a:rPr lang="pt-BR" dirty="0" err="1"/>
              <a:t>los</a:t>
            </a:r>
            <a:r>
              <a:rPr lang="pt-BR" dirty="0"/>
              <a:t> que no </a:t>
            </a:r>
            <a:r>
              <a:rPr lang="pt-BR" dirty="0" err="1"/>
              <a:t>los</a:t>
            </a:r>
            <a:r>
              <a:rPr lang="pt-BR" dirty="0"/>
              <a:t> </a:t>
            </a:r>
            <a:r>
              <a:rPr lang="pt-BR" dirty="0" err="1"/>
              <a:t>consumen</a:t>
            </a:r>
            <a:r>
              <a:rPr lang="pt-BR" dirty="0"/>
              <a:t>.</a:t>
            </a:r>
          </a:p>
        </p:txBody>
      </p:sp>
      <p:pic>
        <p:nvPicPr>
          <p:cNvPr id="5" name="Espaço Reservado para Imagem 4">
            <a:extLst>
              <a:ext uri="{FF2B5EF4-FFF2-40B4-BE49-F238E27FC236}">
                <a16:creationId xmlns:a16="http://schemas.microsoft.com/office/drawing/2014/main" id="{D67447AD-46BD-434E-80ED-31447091135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8"/>
          <a:stretch/>
        </p:blipFill>
        <p:spPr>
          <a:xfrm>
            <a:off x="1" y="139733"/>
            <a:ext cx="5056422" cy="6573600"/>
          </a:xfrm>
        </p:spPr>
      </p:pic>
    </p:spTree>
    <p:extLst>
      <p:ext uri="{BB962C8B-B14F-4D97-AF65-F5344CB8AC3E}">
        <p14:creationId xmlns:p14="http://schemas.microsoft.com/office/powerpoint/2010/main" val="3825576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55893AD4-7CEA-A14F-996B-E166744101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err="1"/>
              <a:t>Aunque</a:t>
            </a:r>
            <a:r>
              <a:rPr lang="pt-BR" dirty="0"/>
              <a:t>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investigación</a:t>
            </a:r>
            <a:r>
              <a:rPr lang="pt-BR" dirty="0"/>
              <a:t> de nutrientes </a:t>
            </a:r>
            <a:r>
              <a:rPr lang="pt-BR" dirty="0" err="1"/>
              <a:t>aislados</a:t>
            </a:r>
            <a:r>
              <a:rPr lang="pt-BR" dirty="0"/>
              <a:t> </a:t>
            </a:r>
            <a:r>
              <a:rPr lang="pt-BR" dirty="0" err="1"/>
              <a:t>tenga</a:t>
            </a:r>
            <a:r>
              <a:rPr lang="pt-BR" dirty="0"/>
              <a:t> </a:t>
            </a:r>
            <a:r>
              <a:rPr lang="pt-BR" dirty="0" err="1"/>
              <a:t>su</a:t>
            </a:r>
            <a:r>
              <a:rPr lang="pt-BR" dirty="0"/>
              <a:t> lugar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ciencia</a:t>
            </a:r>
            <a:r>
              <a:rPr lang="pt-BR" dirty="0"/>
              <a:t> de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nutrición</a:t>
            </a:r>
            <a:r>
              <a:rPr lang="pt-BR" dirty="0"/>
              <a:t>, tales nutrientes nunca </a:t>
            </a:r>
            <a:r>
              <a:rPr lang="pt-BR" dirty="0" err="1"/>
              <a:t>deben</a:t>
            </a:r>
            <a:r>
              <a:rPr lang="pt-BR" dirty="0"/>
              <a:t> verse como elementos estáticos </a:t>
            </a:r>
            <a:r>
              <a:rPr lang="pt-BR" dirty="0" err="1"/>
              <a:t>y</a:t>
            </a:r>
            <a:r>
              <a:rPr lang="pt-BR" dirty="0"/>
              <a:t> separados. El conjunto de </a:t>
            </a:r>
            <a:r>
              <a:rPr lang="pt-BR" dirty="0" err="1"/>
              <a:t>acciones</a:t>
            </a:r>
            <a:r>
              <a:rPr lang="pt-BR" dirty="0"/>
              <a:t>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reacciones</a:t>
            </a:r>
            <a:r>
              <a:rPr lang="pt-BR" dirty="0"/>
              <a:t> entre todos </a:t>
            </a:r>
            <a:r>
              <a:rPr lang="pt-BR" dirty="0" err="1"/>
              <a:t>los</a:t>
            </a:r>
            <a:r>
              <a:rPr lang="pt-BR" dirty="0"/>
              <a:t> nutrientes ingeridos dará </a:t>
            </a:r>
            <a:r>
              <a:rPr lang="pt-BR" dirty="0" err="1"/>
              <a:t>los</a:t>
            </a:r>
            <a:r>
              <a:rPr lang="pt-BR" dirty="0"/>
              <a:t> resultados positivos o negativos al organismo. </a:t>
            </a:r>
          </a:p>
        </p:txBody>
      </p:sp>
      <p:pic>
        <p:nvPicPr>
          <p:cNvPr id="4" name="Espaço Reservado para Imagem 3">
            <a:extLst>
              <a:ext uri="{FF2B5EF4-FFF2-40B4-BE49-F238E27FC236}">
                <a16:creationId xmlns:a16="http://schemas.microsoft.com/office/drawing/2014/main" id="{581B35D1-32F6-CB44-A30F-697711F10F9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" b="3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35727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6FB76471-E8B6-A14D-B03A-EF6DB14299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pt-BR" dirty="0"/>
              <a:t>La vida </a:t>
            </a:r>
            <a:r>
              <a:rPr lang="pt-BR" dirty="0" err="1"/>
              <a:t>tiene</a:t>
            </a:r>
            <a:r>
              <a:rPr lang="pt-BR" dirty="0"/>
              <a:t> </a:t>
            </a:r>
            <a:r>
              <a:rPr lang="pt-BR" dirty="0" err="1"/>
              <a:t>riesgos</a:t>
            </a:r>
            <a:r>
              <a:rPr lang="pt-BR" dirty="0"/>
              <a:t>, </a:t>
            </a:r>
            <a:r>
              <a:rPr lang="pt-BR" dirty="0" err="1"/>
              <a:t>y</a:t>
            </a:r>
            <a:r>
              <a:rPr lang="pt-BR" dirty="0"/>
              <a:t> es claro que una </a:t>
            </a:r>
            <a:r>
              <a:rPr lang="pt-BR" dirty="0" err="1"/>
              <a:t>nutrición</a:t>
            </a:r>
            <a:r>
              <a:rPr lang="pt-BR" dirty="0"/>
              <a:t> </a:t>
            </a:r>
            <a:r>
              <a:rPr lang="pt-BR" dirty="0" err="1"/>
              <a:t>adecuada</a:t>
            </a:r>
            <a:r>
              <a:rPr lang="pt-BR" dirty="0"/>
              <a:t> no </a:t>
            </a:r>
            <a:r>
              <a:rPr lang="pt-BR" dirty="0" err="1"/>
              <a:t>puede</a:t>
            </a:r>
            <a:r>
              <a:rPr lang="pt-BR" dirty="0"/>
              <a:t> impedir todas </a:t>
            </a:r>
            <a:r>
              <a:rPr lang="pt-BR" dirty="0" err="1"/>
              <a:t>las</a:t>
            </a:r>
            <a:r>
              <a:rPr lang="pt-BR" dirty="0"/>
              <a:t> </a:t>
            </a:r>
            <a:r>
              <a:rPr lang="pt-BR" dirty="0" err="1"/>
              <a:t>enfermedades</a:t>
            </a:r>
            <a:r>
              <a:rPr lang="pt-BR" dirty="0"/>
              <a:t> microbianas </a:t>
            </a:r>
            <a:r>
              <a:rPr lang="pt-BR" dirty="0" err="1"/>
              <a:t>y</a:t>
            </a:r>
            <a:r>
              <a:rPr lang="pt-BR" dirty="0"/>
              <a:t> todos </a:t>
            </a:r>
            <a:r>
              <a:rPr lang="pt-BR" dirty="0" err="1"/>
              <a:t>los</a:t>
            </a:r>
            <a:r>
              <a:rPr lang="pt-BR" dirty="0"/>
              <a:t> tipos de </a:t>
            </a:r>
            <a:r>
              <a:rPr lang="pt-BR" dirty="0" err="1"/>
              <a:t>cáncer</a:t>
            </a:r>
            <a:r>
              <a:rPr lang="pt-BR" dirty="0"/>
              <a:t>. </a:t>
            </a:r>
            <a:r>
              <a:rPr lang="pt-BR" dirty="0" err="1"/>
              <a:t>Aún</a:t>
            </a:r>
            <a:r>
              <a:rPr lang="pt-BR" dirty="0"/>
              <a:t> </a:t>
            </a:r>
            <a:r>
              <a:rPr lang="pt-BR" dirty="0" err="1"/>
              <a:t>así</a:t>
            </a:r>
            <a:r>
              <a:rPr lang="pt-BR" dirty="0"/>
              <a:t>, </a:t>
            </a:r>
            <a:r>
              <a:rPr lang="pt-BR" dirty="0" err="1"/>
              <a:t>con</a:t>
            </a:r>
            <a:r>
              <a:rPr lang="pt-BR" dirty="0"/>
              <a:t> </a:t>
            </a:r>
            <a:r>
              <a:rPr lang="pt-BR" dirty="0" err="1"/>
              <a:t>los</a:t>
            </a:r>
            <a:r>
              <a:rPr lang="pt-BR" dirty="0"/>
              <a:t> avances de </a:t>
            </a:r>
            <a:r>
              <a:rPr lang="pt-BR" dirty="0" err="1"/>
              <a:t>la</a:t>
            </a:r>
            <a:r>
              <a:rPr lang="pt-BR" dirty="0"/>
              <a:t> medicina moderna, de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ciencia</a:t>
            </a:r>
            <a:r>
              <a:rPr lang="pt-BR" dirty="0"/>
              <a:t> de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nutrición</a:t>
            </a:r>
            <a:r>
              <a:rPr lang="pt-BR" dirty="0"/>
              <a:t> </a:t>
            </a:r>
            <a:r>
              <a:rPr lang="pt-BR" dirty="0" err="1"/>
              <a:t>y</a:t>
            </a:r>
            <a:r>
              <a:rPr lang="pt-BR" dirty="0"/>
              <a:t> de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microbiología</a:t>
            </a:r>
            <a:r>
              <a:rPr lang="pt-BR" dirty="0"/>
              <a:t>, no </a:t>
            </a:r>
            <a:r>
              <a:rPr lang="pt-BR" dirty="0" err="1"/>
              <a:t>hay</a:t>
            </a:r>
            <a:r>
              <a:rPr lang="pt-BR" dirty="0"/>
              <a:t> motivo para que </a:t>
            </a:r>
            <a:r>
              <a:rPr lang="pt-BR" dirty="0" err="1"/>
              <a:t>las</a:t>
            </a:r>
            <a:r>
              <a:rPr lang="pt-BR" dirty="0"/>
              <a:t> </a:t>
            </a:r>
            <a:r>
              <a:rPr lang="pt-BR" dirty="0" err="1"/>
              <a:t>enfermedades</a:t>
            </a:r>
            <a:r>
              <a:rPr lang="pt-BR" dirty="0"/>
              <a:t> graves, más </a:t>
            </a:r>
            <a:r>
              <a:rPr lang="pt-BR" dirty="0" err="1"/>
              <a:t>comunes</a:t>
            </a:r>
            <a:r>
              <a:rPr lang="pt-BR" dirty="0"/>
              <a:t>, no </a:t>
            </a:r>
            <a:r>
              <a:rPr lang="pt-BR" dirty="0" err="1"/>
              <a:t>puedan</a:t>
            </a:r>
            <a:r>
              <a:rPr lang="pt-BR" dirty="0"/>
              <a:t> </a:t>
            </a:r>
            <a:r>
              <a:rPr lang="pt-BR" dirty="0" err="1"/>
              <a:t>llegar</a:t>
            </a:r>
            <a:r>
              <a:rPr lang="pt-BR" dirty="0"/>
              <a:t> a ser extremamente no </a:t>
            </a:r>
            <a:r>
              <a:rPr lang="pt-BR" dirty="0" err="1"/>
              <a:t>comunes</a:t>
            </a:r>
            <a:r>
              <a:rPr lang="pt-BR" dirty="0"/>
              <a:t>. </a:t>
            </a:r>
          </a:p>
        </p:txBody>
      </p:sp>
      <p:pic>
        <p:nvPicPr>
          <p:cNvPr id="5" name="Espaço Reservado para Imagem 4">
            <a:extLst>
              <a:ext uri="{FF2B5EF4-FFF2-40B4-BE49-F238E27FC236}">
                <a16:creationId xmlns:a16="http://schemas.microsoft.com/office/drawing/2014/main" id="{DF582C85-383C-7541-8C21-BA468582774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" r="3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98880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5ED6861A-12E8-E34E-8D32-134000EC58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5900" y="304801"/>
            <a:ext cx="6286500" cy="5821364"/>
          </a:xfrm>
        </p:spPr>
        <p:txBody>
          <a:bodyPr/>
          <a:lstStyle/>
          <a:p>
            <a:r>
              <a:rPr lang="pt-BR" dirty="0" err="1"/>
              <a:t>Tenemos</a:t>
            </a:r>
            <a:r>
              <a:rPr lang="pt-BR" dirty="0"/>
              <a:t> que olvidar </a:t>
            </a:r>
            <a:r>
              <a:rPr lang="pt-BR" dirty="0" err="1"/>
              <a:t>los</a:t>
            </a:r>
            <a:r>
              <a:rPr lang="pt-BR" dirty="0"/>
              <a:t> </a:t>
            </a:r>
            <a:r>
              <a:rPr lang="pt-BR" dirty="0" err="1"/>
              <a:t>atajos</a:t>
            </a:r>
            <a:r>
              <a:rPr lang="pt-BR" dirty="0"/>
              <a:t>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las</a:t>
            </a:r>
            <a:r>
              <a:rPr lang="pt-BR" dirty="0"/>
              <a:t> soluciones rápidas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fáciles</a:t>
            </a:r>
            <a:r>
              <a:rPr lang="pt-BR" dirty="0"/>
              <a:t> como: “La </a:t>
            </a:r>
            <a:r>
              <a:rPr lang="pt-BR" dirty="0" err="1"/>
              <a:t>infusión</a:t>
            </a:r>
            <a:r>
              <a:rPr lang="pt-BR" dirty="0"/>
              <a:t> milagrosa” o “</a:t>
            </a:r>
            <a:r>
              <a:rPr lang="pt-BR" dirty="0" err="1"/>
              <a:t>el</a:t>
            </a:r>
            <a:r>
              <a:rPr lang="pt-BR" dirty="0"/>
              <a:t> vegetal </a:t>
            </a:r>
            <a:r>
              <a:rPr lang="pt-BR" dirty="0" err="1"/>
              <a:t>bueno</a:t>
            </a:r>
            <a:r>
              <a:rPr lang="pt-BR" dirty="0"/>
              <a:t> para…” “</a:t>
            </a:r>
            <a:r>
              <a:rPr lang="pt-BR" dirty="0" err="1"/>
              <a:t>lo</a:t>
            </a:r>
            <a:r>
              <a:rPr lang="pt-BR" dirty="0"/>
              <a:t> que es </a:t>
            </a:r>
            <a:r>
              <a:rPr lang="pt-BR" dirty="0" err="1"/>
              <a:t>bueno</a:t>
            </a:r>
            <a:r>
              <a:rPr lang="pt-BR" dirty="0"/>
              <a:t> para </a:t>
            </a:r>
            <a:r>
              <a:rPr lang="pt-BR" dirty="0" err="1"/>
              <a:t>los</a:t>
            </a:r>
            <a:r>
              <a:rPr lang="pt-BR" dirty="0"/>
              <a:t> </a:t>
            </a:r>
            <a:r>
              <a:rPr lang="pt-BR" dirty="0" err="1"/>
              <a:t>riñones</a:t>
            </a:r>
            <a:r>
              <a:rPr lang="pt-BR" dirty="0"/>
              <a:t>, </a:t>
            </a:r>
            <a:r>
              <a:rPr lang="pt-BR" dirty="0" err="1"/>
              <a:t>el</a:t>
            </a:r>
            <a:r>
              <a:rPr lang="pt-BR" dirty="0"/>
              <a:t> </a:t>
            </a:r>
            <a:r>
              <a:rPr lang="pt-BR" dirty="0" err="1"/>
              <a:t>hígado</a:t>
            </a:r>
            <a:r>
              <a:rPr lang="pt-BR" dirty="0"/>
              <a:t> o </a:t>
            </a:r>
            <a:r>
              <a:rPr lang="pt-BR" dirty="0" err="1"/>
              <a:t>el</a:t>
            </a:r>
            <a:r>
              <a:rPr lang="pt-BR" dirty="0"/>
              <a:t> </a:t>
            </a:r>
            <a:r>
              <a:rPr lang="pt-BR" dirty="0" err="1"/>
              <a:t>dolor</a:t>
            </a:r>
            <a:r>
              <a:rPr lang="pt-BR" dirty="0"/>
              <a:t> de </a:t>
            </a:r>
            <a:r>
              <a:rPr lang="pt-BR" dirty="0" err="1"/>
              <a:t>cabeza</a:t>
            </a:r>
            <a:r>
              <a:rPr lang="pt-BR" dirty="0"/>
              <a:t>”.</a:t>
            </a:r>
          </a:p>
        </p:txBody>
      </p:sp>
      <p:pic>
        <p:nvPicPr>
          <p:cNvPr id="6" name="Espaço Reservado para Imagem 5">
            <a:extLst>
              <a:ext uri="{FF2B5EF4-FFF2-40B4-BE49-F238E27FC236}">
                <a16:creationId xmlns:a16="http://schemas.microsoft.com/office/drawing/2014/main" id="{F3F2A852-AE5E-9F47-ABF7-AAFAD8B6046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" r="34"/>
          <a:stretch/>
        </p:blipFill>
        <p:spPr>
          <a:xfrm>
            <a:off x="0" y="139733"/>
            <a:ext cx="5060217" cy="6578534"/>
          </a:xfrm>
        </p:spPr>
      </p:pic>
    </p:spTree>
    <p:extLst>
      <p:ext uri="{BB962C8B-B14F-4D97-AF65-F5344CB8AC3E}">
        <p14:creationId xmlns:p14="http://schemas.microsoft.com/office/powerpoint/2010/main" val="2023217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0C5DB257-85C5-0B4D-95D6-9C1F66374A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ALIMENTOS </a:t>
            </a:r>
            <a:r>
              <a:rPr lang="pt-BR" dirty="0" err="1"/>
              <a:t>Y</a:t>
            </a:r>
            <a:r>
              <a:rPr lang="pt-BR" dirty="0"/>
              <a:t> ACTITUDES QUE PREVIENEN O COMBATEN EL CÁNCER </a:t>
            </a:r>
          </a:p>
        </p:txBody>
      </p:sp>
      <p:pic>
        <p:nvPicPr>
          <p:cNvPr id="6" name="Espaço Reservado para Imagem 5">
            <a:extLst>
              <a:ext uri="{FF2B5EF4-FFF2-40B4-BE49-F238E27FC236}">
                <a16:creationId xmlns:a16="http://schemas.microsoft.com/office/drawing/2014/main" id="{8666BD5D-ADA8-BD4E-AFDB-20B58845F3C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7" r="7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67630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24126796-75C6-0142-9E81-18233E964C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Lea Génesis 1:29. ¿</a:t>
            </a:r>
            <a:r>
              <a:rPr lang="pt-BR" dirty="0" err="1"/>
              <a:t>Cuáles</a:t>
            </a:r>
            <a:r>
              <a:rPr lang="pt-BR" dirty="0"/>
              <a:t> alimentos </a:t>
            </a:r>
            <a:r>
              <a:rPr lang="pt-BR" dirty="0" err="1"/>
              <a:t>les</a:t>
            </a:r>
            <a:r>
              <a:rPr lang="pt-BR" dirty="0"/>
              <a:t> </a:t>
            </a:r>
            <a:r>
              <a:rPr lang="pt-BR" dirty="0" err="1"/>
              <a:t>asignó</a:t>
            </a:r>
            <a:r>
              <a:rPr lang="pt-BR" dirty="0"/>
              <a:t> </a:t>
            </a:r>
            <a:r>
              <a:rPr lang="pt-BR" dirty="0" err="1"/>
              <a:t>Dios</a:t>
            </a:r>
            <a:r>
              <a:rPr lang="pt-BR" dirty="0"/>
              <a:t> a </a:t>
            </a:r>
            <a:r>
              <a:rPr lang="pt-BR" dirty="0" err="1"/>
              <a:t>nuestros</a:t>
            </a:r>
            <a:r>
              <a:rPr lang="pt-BR" dirty="0"/>
              <a:t> </a:t>
            </a:r>
            <a:r>
              <a:rPr lang="pt-BR" dirty="0" err="1"/>
              <a:t>primeros</a:t>
            </a:r>
            <a:r>
              <a:rPr lang="pt-BR" dirty="0"/>
              <a:t> padres?</a:t>
            </a:r>
          </a:p>
        </p:txBody>
      </p:sp>
      <p:pic>
        <p:nvPicPr>
          <p:cNvPr id="4" name="Espaço Reservado para Imagem 3">
            <a:extLst>
              <a:ext uri="{FF2B5EF4-FFF2-40B4-BE49-F238E27FC236}">
                <a16:creationId xmlns:a16="http://schemas.microsoft.com/office/drawing/2014/main" id="{33F31965-ACD4-EB43-A70C-98B0ED48BD1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3" b="6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74817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B40A6DE3-341E-124A-B020-DE0336D316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Es </a:t>
            </a:r>
            <a:r>
              <a:rPr lang="pt-BR" dirty="0" err="1"/>
              <a:t>interesante</a:t>
            </a:r>
            <a:r>
              <a:rPr lang="pt-BR" dirty="0"/>
              <a:t> notar que todos </a:t>
            </a:r>
            <a:r>
              <a:rPr lang="pt-BR" dirty="0" err="1"/>
              <a:t>los</a:t>
            </a:r>
            <a:r>
              <a:rPr lang="pt-BR" dirty="0"/>
              <a:t> alimentos designados por </a:t>
            </a:r>
            <a:r>
              <a:rPr lang="pt-BR" dirty="0" err="1"/>
              <a:t>Dios</a:t>
            </a:r>
            <a:r>
              <a:rPr lang="pt-BR" dirty="0"/>
              <a:t> </a:t>
            </a:r>
            <a:r>
              <a:rPr lang="pt-BR" dirty="0" err="1"/>
              <a:t>son</a:t>
            </a:r>
            <a:r>
              <a:rPr lang="pt-BR" dirty="0"/>
              <a:t> </a:t>
            </a:r>
            <a:r>
              <a:rPr lang="pt-BR" dirty="0" err="1"/>
              <a:t>hoy</a:t>
            </a:r>
            <a:r>
              <a:rPr lang="pt-BR" dirty="0"/>
              <a:t> </a:t>
            </a:r>
            <a:r>
              <a:rPr lang="pt-BR" dirty="0" err="1"/>
              <a:t>reconocidos</a:t>
            </a:r>
            <a:r>
              <a:rPr lang="pt-BR" dirty="0"/>
              <a:t> por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ciencia</a:t>
            </a:r>
            <a:r>
              <a:rPr lang="pt-BR" dirty="0"/>
              <a:t> como </a:t>
            </a:r>
            <a:r>
              <a:rPr lang="pt-BR" dirty="0" err="1"/>
              <a:t>los</a:t>
            </a:r>
            <a:r>
              <a:rPr lang="pt-BR" dirty="0"/>
              <a:t> alimentos que </a:t>
            </a:r>
            <a:r>
              <a:rPr lang="pt-BR" dirty="0" err="1"/>
              <a:t>protegen</a:t>
            </a:r>
            <a:r>
              <a:rPr lang="pt-BR" dirty="0"/>
              <a:t>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revierten</a:t>
            </a:r>
            <a:r>
              <a:rPr lang="pt-BR" dirty="0"/>
              <a:t> </a:t>
            </a:r>
            <a:r>
              <a:rPr lang="pt-BR" dirty="0" err="1"/>
              <a:t>gran</a:t>
            </a:r>
            <a:r>
              <a:rPr lang="pt-BR" dirty="0"/>
              <a:t> parte de </a:t>
            </a:r>
            <a:r>
              <a:rPr lang="pt-BR" dirty="0" err="1"/>
              <a:t>las</a:t>
            </a:r>
            <a:r>
              <a:rPr lang="pt-BR" dirty="0"/>
              <a:t> </a:t>
            </a:r>
            <a:r>
              <a:rPr lang="pt-BR" dirty="0" err="1"/>
              <a:t>enfermedades</a:t>
            </a:r>
            <a:r>
              <a:rPr lang="pt-BR" dirty="0"/>
              <a:t>. </a:t>
            </a:r>
          </a:p>
        </p:txBody>
      </p:sp>
      <p:pic>
        <p:nvPicPr>
          <p:cNvPr id="7" name="Espaço Reservado para Imagem 6">
            <a:extLst>
              <a:ext uri="{FF2B5EF4-FFF2-40B4-BE49-F238E27FC236}">
                <a16:creationId xmlns:a16="http://schemas.microsoft.com/office/drawing/2014/main" id="{FED29E5A-58A3-A54B-9EE0-F7D5CD11C27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2" b="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08048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>
            <a:extLst>
              <a:ext uri="{FF2B5EF4-FFF2-40B4-BE49-F238E27FC236}">
                <a16:creationId xmlns:a16="http://schemas.microsoft.com/office/drawing/2014/main" id="{EF36CA7A-B350-F944-8DCD-473E61F936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Comer es </a:t>
            </a:r>
            <a:r>
              <a:rPr lang="pt-BR" dirty="0" err="1"/>
              <a:t>un</a:t>
            </a:r>
            <a:r>
              <a:rPr lang="pt-BR" dirty="0"/>
              <a:t> </a:t>
            </a:r>
            <a:r>
              <a:rPr lang="pt-BR" dirty="0" err="1"/>
              <a:t>acto</a:t>
            </a:r>
            <a:r>
              <a:rPr lang="pt-BR" dirty="0"/>
              <a:t> de </a:t>
            </a:r>
            <a:r>
              <a:rPr lang="pt-BR" dirty="0" err="1"/>
              <a:t>placer</a:t>
            </a:r>
            <a:r>
              <a:rPr lang="pt-BR" dirty="0"/>
              <a:t> para </a:t>
            </a:r>
            <a:r>
              <a:rPr lang="pt-BR" dirty="0" err="1"/>
              <a:t>muchas</a:t>
            </a:r>
            <a:r>
              <a:rPr lang="pt-BR" dirty="0"/>
              <a:t> personas, ¿pero será que </a:t>
            </a:r>
            <a:r>
              <a:rPr lang="pt-BR" dirty="0" err="1"/>
              <a:t>ese</a:t>
            </a:r>
            <a:r>
              <a:rPr lang="pt-BR" dirty="0"/>
              <a:t> </a:t>
            </a:r>
            <a:r>
              <a:rPr lang="pt-BR" dirty="0" err="1"/>
              <a:t>placer</a:t>
            </a:r>
            <a:r>
              <a:rPr lang="pt-BR" dirty="0"/>
              <a:t> que nos </a:t>
            </a:r>
            <a:r>
              <a:rPr lang="pt-BR" dirty="0" err="1"/>
              <a:t>ofrece</a:t>
            </a:r>
            <a:r>
              <a:rPr lang="pt-BR" dirty="0"/>
              <a:t> </a:t>
            </a:r>
            <a:r>
              <a:rPr lang="pt-BR" dirty="0" err="1"/>
              <a:t>la</a:t>
            </a:r>
            <a:r>
              <a:rPr lang="pt-BR" dirty="0"/>
              <a:t> comida vale </a:t>
            </a:r>
            <a:r>
              <a:rPr lang="pt-BR" dirty="0" err="1"/>
              <a:t>la</a:t>
            </a:r>
            <a:r>
              <a:rPr lang="pt-BR" dirty="0"/>
              <a:t> pena </a:t>
            </a:r>
            <a:r>
              <a:rPr lang="pt-BR" dirty="0" err="1"/>
              <a:t>cuando</a:t>
            </a:r>
            <a:r>
              <a:rPr lang="pt-BR" dirty="0"/>
              <a:t> </a:t>
            </a:r>
            <a:r>
              <a:rPr lang="pt-BR" dirty="0" err="1"/>
              <a:t>pone</a:t>
            </a:r>
            <a:r>
              <a:rPr lang="pt-BR" dirty="0"/>
              <a:t>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riesgo</a:t>
            </a:r>
            <a:r>
              <a:rPr lang="pt-BR" dirty="0"/>
              <a:t>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salud</a:t>
            </a:r>
            <a:r>
              <a:rPr lang="pt-BR" dirty="0"/>
              <a:t>?</a:t>
            </a:r>
          </a:p>
        </p:txBody>
      </p:sp>
      <p:pic>
        <p:nvPicPr>
          <p:cNvPr id="5" name="Espaço Reservado para Imagem 4">
            <a:extLst>
              <a:ext uri="{FF2B5EF4-FFF2-40B4-BE49-F238E27FC236}">
                <a16:creationId xmlns:a16="http://schemas.microsoft.com/office/drawing/2014/main" id="{EB32FEDC-A72D-A947-81BA-80931061644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24343" r="243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49214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EC2E3D47-1347-9D4F-AABF-BAFAD77858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err="1"/>
              <a:t>Necesitamos</a:t>
            </a:r>
            <a:r>
              <a:rPr lang="pt-BR" dirty="0"/>
              <a:t> </a:t>
            </a:r>
            <a:r>
              <a:rPr lang="pt-BR" dirty="0" err="1"/>
              <a:t>tener</a:t>
            </a:r>
            <a:r>
              <a:rPr lang="pt-BR" dirty="0"/>
              <a:t> una </a:t>
            </a:r>
            <a:r>
              <a:rPr lang="pt-BR" dirty="0" err="1"/>
              <a:t>alimentación</a:t>
            </a:r>
            <a:r>
              <a:rPr lang="pt-BR" dirty="0"/>
              <a:t> </a:t>
            </a:r>
            <a:r>
              <a:rPr lang="pt-BR" dirty="0" err="1"/>
              <a:t>con</a:t>
            </a:r>
            <a:r>
              <a:rPr lang="pt-BR" dirty="0"/>
              <a:t> </a:t>
            </a:r>
            <a:r>
              <a:rPr lang="pt-BR" dirty="0" err="1"/>
              <a:t>el</a:t>
            </a:r>
            <a:r>
              <a:rPr lang="pt-BR" dirty="0"/>
              <a:t> máximo de alimentos </a:t>
            </a:r>
            <a:r>
              <a:rPr lang="pt-BR" dirty="0" err="1"/>
              <a:t>integrales</a:t>
            </a:r>
            <a:r>
              <a:rPr lang="pt-BR" dirty="0"/>
              <a:t>, proteínas de </a:t>
            </a:r>
            <a:r>
              <a:rPr lang="pt-BR" dirty="0" err="1"/>
              <a:t>buena</a:t>
            </a:r>
            <a:r>
              <a:rPr lang="pt-BR" dirty="0"/>
              <a:t> </a:t>
            </a:r>
            <a:r>
              <a:rPr lang="pt-BR" dirty="0" err="1"/>
              <a:t>calidad</a:t>
            </a:r>
            <a:r>
              <a:rPr lang="pt-BR" dirty="0"/>
              <a:t> (</a:t>
            </a:r>
            <a:r>
              <a:rPr lang="pt-BR" dirty="0" err="1"/>
              <a:t>frijoles</a:t>
            </a:r>
            <a:r>
              <a:rPr lang="pt-BR" dirty="0"/>
              <a:t>, </a:t>
            </a:r>
            <a:r>
              <a:rPr lang="pt-BR" dirty="0" err="1"/>
              <a:t>vegetales</a:t>
            </a:r>
            <a:r>
              <a:rPr lang="pt-BR" dirty="0"/>
              <a:t> verdes </a:t>
            </a:r>
            <a:r>
              <a:rPr lang="pt-BR" dirty="0" err="1"/>
              <a:t>oscuros</a:t>
            </a:r>
            <a:r>
              <a:rPr lang="pt-BR" dirty="0"/>
              <a:t>, etc.).</a:t>
            </a:r>
          </a:p>
        </p:txBody>
      </p:sp>
      <p:pic>
        <p:nvPicPr>
          <p:cNvPr id="4" name="Espaço Reservado para Imagem 3">
            <a:extLst>
              <a:ext uri="{FF2B5EF4-FFF2-40B4-BE49-F238E27FC236}">
                <a16:creationId xmlns:a16="http://schemas.microsoft.com/office/drawing/2014/main" id="{DC5F2FF7-8D96-6B4F-AD65-32DBB7EC54D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5" r="25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19964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90C9C9FE-2935-794A-A5EF-3B9B310329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 La </a:t>
            </a:r>
            <a:r>
              <a:rPr lang="pt-BR" dirty="0" err="1"/>
              <a:t>ingestión</a:t>
            </a:r>
            <a:r>
              <a:rPr lang="pt-BR" dirty="0"/>
              <a:t> mínima o nada de alimentos </a:t>
            </a:r>
            <a:r>
              <a:rPr lang="pt-BR" dirty="0" err="1"/>
              <a:t>procesados</a:t>
            </a:r>
            <a:r>
              <a:rPr lang="pt-BR" dirty="0"/>
              <a:t>, refinados, </a:t>
            </a:r>
            <a:r>
              <a:rPr lang="pt-BR" dirty="0" err="1"/>
              <a:t>azúcares</a:t>
            </a:r>
            <a:r>
              <a:rPr lang="pt-BR" dirty="0"/>
              <a:t>, </a:t>
            </a:r>
            <a:r>
              <a:rPr lang="pt-BR" dirty="0" err="1"/>
              <a:t>grasas</a:t>
            </a:r>
            <a:r>
              <a:rPr lang="pt-BR" dirty="0"/>
              <a:t> </a:t>
            </a:r>
            <a:r>
              <a:rPr lang="pt-BR" dirty="0" err="1"/>
              <a:t>y</a:t>
            </a:r>
            <a:r>
              <a:rPr lang="pt-BR" dirty="0"/>
              <a:t> alimentos </a:t>
            </a:r>
            <a:r>
              <a:rPr lang="pt-BR" dirty="0" err="1"/>
              <a:t>cárnicos</a:t>
            </a:r>
            <a:r>
              <a:rPr lang="pt-BR" dirty="0"/>
              <a:t>.</a:t>
            </a:r>
          </a:p>
        </p:txBody>
      </p:sp>
      <p:pic>
        <p:nvPicPr>
          <p:cNvPr id="10" name="Espaço Reservado para Imagem 9">
            <a:extLst>
              <a:ext uri="{FF2B5EF4-FFF2-40B4-BE49-F238E27FC236}">
                <a16:creationId xmlns:a16="http://schemas.microsoft.com/office/drawing/2014/main" id="{185C0CB0-DA1F-4F4D-86EA-25B3B3E457D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" r="3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8098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EA20FD65-D867-1842-8E50-E0940D56FE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err="1"/>
              <a:t>Tener</a:t>
            </a:r>
            <a:r>
              <a:rPr lang="pt-BR" dirty="0"/>
              <a:t> una </a:t>
            </a:r>
            <a:r>
              <a:rPr lang="pt-BR" dirty="0" err="1"/>
              <a:t>alimentación</a:t>
            </a:r>
            <a:r>
              <a:rPr lang="pt-BR" dirty="0"/>
              <a:t> </a:t>
            </a:r>
            <a:r>
              <a:rPr lang="pt-BR" dirty="0" err="1"/>
              <a:t>saludable</a:t>
            </a:r>
            <a:r>
              <a:rPr lang="pt-BR" dirty="0"/>
              <a:t> es </a:t>
            </a:r>
            <a:r>
              <a:rPr lang="pt-BR" dirty="0" err="1"/>
              <a:t>sencillo</a:t>
            </a:r>
            <a:r>
              <a:rPr lang="pt-BR" dirty="0"/>
              <a:t>. Ingerir “comida de </a:t>
            </a:r>
            <a:r>
              <a:rPr lang="pt-BR" dirty="0" err="1"/>
              <a:t>verdad</a:t>
            </a:r>
            <a:r>
              <a:rPr lang="pt-BR" dirty="0"/>
              <a:t>”, es </a:t>
            </a:r>
            <a:r>
              <a:rPr lang="pt-BR" dirty="0" err="1"/>
              <a:t>descascarar</a:t>
            </a:r>
            <a:r>
              <a:rPr lang="pt-BR" dirty="0"/>
              <a:t> más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desempaquetar</a:t>
            </a:r>
            <a:r>
              <a:rPr lang="pt-BR" dirty="0"/>
              <a:t> menos.</a:t>
            </a:r>
          </a:p>
        </p:txBody>
      </p:sp>
      <p:pic>
        <p:nvPicPr>
          <p:cNvPr id="7" name="Espaço Reservado para Imagem 6">
            <a:extLst>
              <a:ext uri="{FF2B5EF4-FFF2-40B4-BE49-F238E27FC236}">
                <a16:creationId xmlns:a16="http://schemas.microsoft.com/office/drawing/2014/main" id="{E55C560A-D346-B74D-AC43-3FF33BFF74C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2" b="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9816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319C2637-6097-054F-B049-DF9A21976D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Es preferir </a:t>
            </a:r>
            <a:r>
              <a:rPr lang="pt-BR" dirty="0" err="1"/>
              <a:t>las</a:t>
            </a:r>
            <a:r>
              <a:rPr lang="pt-BR" dirty="0"/>
              <a:t> frutas, </a:t>
            </a:r>
            <a:r>
              <a:rPr lang="pt-BR" dirty="0" err="1"/>
              <a:t>las</a:t>
            </a:r>
            <a:r>
              <a:rPr lang="pt-BR" dirty="0"/>
              <a:t> </a:t>
            </a:r>
            <a:r>
              <a:rPr lang="pt-BR" dirty="0" err="1"/>
              <a:t>legumbres</a:t>
            </a:r>
            <a:r>
              <a:rPr lang="pt-BR" dirty="0"/>
              <a:t>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las</a:t>
            </a:r>
            <a:r>
              <a:rPr lang="pt-BR" dirty="0"/>
              <a:t> verduras de </a:t>
            </a:r>
            <a:r>
              <a:rPr lang="pt-BR" dirty="0" err="1"/>
              <a:t>la</a:t>
            </a:r>
            <a:r>
              <a:rPr lang="pt-BR" dirty="0"/>
              <a:t> época. </a:t>
            </a:r>
            <a:r>
              <a:rPr lang="pt-BR" dirty="0" err="1"/>
              <a:t>Y</a:t>
            </a:r>
            <a:r>
              <a:rPr lang="pt-BR" dirty="0"/>
              <a:t> consumir alimentos simples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sabrosos</a:t>
            </a:r>
            <a:r>
              <a:rPr lang="pt-BR" dirty="0"/>
              <a:t> que </a:t>
            </a:r>
            <a:r>
              <a:rPr lang="pt-BR" dirty="0" err="1"/>
              <a:t>nutren</a:t>
            </a:r>
            <a:r>
              <a:rPr lang="pt-BR" dirty="0"/>
              <a:t> </a:t>
            </a:r>
            <a:r>
              <a:rPr lang="pt-BR" dirty="0" err="1"/>
              <a:t>nuestro</a:t>
            </a:r>
            <a:r>
              <a:rPr lang="pt-BR" dirty="0"/>
              <a:t> </a:t>
            </a:r>
            <a:r>
              <a:rPr lang="pt-BR" dirty="0" err="1"/>
              <a:t>cuerpo</a:t>
            </a:r>
            <a:r>
              <a:rPr lang="pt-BR" dirty="0"/>
              <a:t>, </a:t>
            </a:r>
            <a:r>
              <a:rPr lang="pt-BR" dirty="0" err="1"/>
              <a:t>fortalecen</a:t>
            </a:r>
            <a:r>
              <a:rPr lang="pt-BR" dirty="0"/>
              <a:t> </a:t>
            </a:r>
            <a:r>
              <a:rPr lang="pt-BR" dirty="0" err="1"/>
              <a:t>el</a:t>
            </a:r>
            <a:r>
              <a:rPr lang="pt-BR" dirty="0"/>
              <a:t> sistema </a:t>
            </a:r>
            <a:r>
              <a:rPr lang="pt-BR" dirty="0" err="1"/>
              <a:t>inmunológico</a:t>
            </a:r>
            <a:r>
              <a:rPr lang="pt-BR" dirty="0"/>
              <a:t>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permiten</a:t>
            </a:r>
            <a:r>
              <a:rPr lang="pt-BR" dirty="0"/>
              <a:t> que </a:t>
            </a:r>
            <a:r>
              <a:rPr lang="pt-BR" dirty="0" err="1"/>
              <a:t>la</a:t>
            </a:r>
            <a:r>
              <a:rPr lang="pt-BR" dirty="0"/>
              <a:t> mente </a:t>
            </a:r>
            <a:r>
              <a:rPr lang="pt-BR" dirty="0" err="1"/>
              <a:t>esté</a:t>
            </a:r>
            <a:r>
              <a:rPr lang="pt-BR" dirty="0"/>
              <a:t> más clara para </a:t>
            </a:r>
            <a:r>
              <a:rPr lang="pt-BR" dirty="0" err="1"/>
              <a:t>oír</a:t>
            </a:r>
            <a:r>
              <a:rPr lang="pt-BR" dirty="0"/>
              <a:t> </a:t>
            </a:r>
            <a:r>
              <a:rPr lang="pt-BR" dirty="0" err="1"/>
              <a:t>la</a:t>
            </a:r>
            <a:r>
              <a:rPr lang="pt-BR" dirty="0"/>
              <a:t> voz de </a:t>
            </a:r>
            <a:r>
              <a:rPr lang="pt-BR" dirty="0" err="1"/>
              <a:t>Dios</a:t>
            </a:r>
            <a:r>
              <a:rPr lang="pt-BR" dirty="0"/>
              <a:t>. </a:t>
            </a:r>
          </a:p>
        </p:txBody>
      </p:sp>
      <p:pic>
        <p:nvPicPr>
          <p:cNvPr id="4" name="Espaço Reservado para Imagem 3">
            <a:extLst>
              <a:ext uri="{FF2B5EF4-FFF2-40B4-BE49-F238E27FC236}">
                <a16:creationId xmlns:a16="http://schemas.microsoft.com/office/drawing/2014/main" id="{7A86D4E8-B5D9-FA4B-BE11-8EBDDC26A87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2" b="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2587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894CAE58-40C7-5646-AF1E-7FFCA98286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BR" sz="2800" dirty="0" err="1"/>
              <a:t>algunos</a:t>
            </a:r>
            <a:r>
              <a:rPr lang="pt-BR" sz="2800" dirty="0"/>
              <a:t> alimentos que </a:t>
            </a:r>
            <a:r>
              <a:rPr lang="pt-BR" sz="2800" dirty="0" err="1"/>
              <a:t>poseen</a:t>
            </a:r>
            <a:r>
              <a:rPr lang="pt-BR" sz="2800" dirty="0"/>
              <a:t> evidencias científicas de sus </a:t>
            </a:r>
            <a:r>
              <a:rPr lang="pt-BR" sz="2800" dirty="0" err="1"/>
              <a:t>efectos</a:t>
            </a:r>
            <a:r>
              <a:rPr lang="pt-BR" sz="2800" dirty="0"/>
              <a:t> “anticancerígenos”</a:t>
            </a:r>
          </a:p>
        </p:txBody>
      </p:sp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BE6A16B1-9C82-8D4D-8BA8-01CAD58749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4950" y="2019300"/>
            <a:ext cx="6267450" cy="4354512"/>
          </a:xfrm>
        </p:spPr>
        <p:txBody>
          <a:bodyPr>
            <a:normAutofit fontScale="77500" lnSpcReduction="20000"/>
          </a:bodyPr>
          <a:lstStyle/>
          <a:p>
            <a:pPr>
              <a:spcBef>
                <a:spcPts val="1248"/>
              </a:spcBef>
              <a:spcAft>
                <a:spcPts val="1200"/>
              </a:spcAft>
            </a:pPr>
            <a:r>
              <a:rPr lang="pt-BR" b="1" dirty="0">
                <a:solidFill>
                  <a:srgbClr val="D83D61"/>
                </a:solidFill>
              </a:rPr>
              <a:t>Proteínas: </a:t>
            </a:r>
            <a:r>
              <a:rPr lang="pt-BR" dirty="0" err="1"/>
              <a:t>legumbres</a:t>
            </a:r>
            <a:r>
              <a:rPr lang="pt-BR" dirty="0"/>
              <a:t> (</a:t>
            </a:r>
            <a:r>
              <a:rPr lang="pt-BR" dirty="0" err="1"/>
              <a:t>arveja</a:t>
            </a:r>
            <a:r>
              <a:rPr lang="pt-BR" dirty="0"/>
              <a:t>, lenteja, </a:t>
            </a:r>
            <a:r>
              <a:rPr lang="pt-BR" dirty="0" err="1"/>
              <a:t>poroto</a:t>
            </a:r>
            <a:r>
              <a:rPr lang="pt-BR" dirty="0"/>
              <a:t>/</a:t>
            </a:r>
            <a:r>
              <a:rPr lang="pt-BR" dirty="0" err="1"/>
              <a:t>frijol</a:t>
            </a:r>
            <a:r>
              <a:rPr lang="pt-BR" dirty="0"/>
              <a:t>, </a:t>
            </a:r>
            <a:r>
              <a:rPr lang="pt-BR" dirty="0" err="1"/>
              <a:t>garbanzo</a:t>
            </a:r>
            <a:r>
              <a:rPr lang="pt-BR" dirty="0"/>
              <a:t>, soja);</a:t>
            </a:r>
          </a:p>
          <a:p>
            <a:pPr>
              <a:spcBef>
                <a:spcPts val="1248"/>
              </a:spcBef>
              <a:spcAft>
                <a:spcPts val="1200"/>
              </a:spcAft>
            </a:pPr>
            <a:r>
              <a:rPr lang="pt-BR" b="1" dirty="0" err="1">
                <a:solidFill>
                  <a:srgbClr val="D83D61"/>
                </a:solidFill>
              </a:rPr>
              <a:t>Cereales</a:t>
            </a:r>
            <a:r>
              <a:rPr lang="pt-BR" b="1" dirty="0">
                <a:solidFill>
                  <a:srgbClr val="D83D61"/>
                </a:solidFill>
              </a:rPr>
              <a:t> </a:t>
            </a:r>
            <a:r>
              <a:rPr lang="pt-BR" b="1" dirty="0" err="1">
                <a:solidFill>
                  <a:srgbClr val="D83D61"/>
                </a:solidFill>
              </a:rPr>
              <a:t>y</a:t>
            </a:r>
            <a:r>
              <a:rPr lang="pt-BR" b="1" dirty="0">
                <a:solidFill>
                  <a:srgbClr val="D83D61"/>
                </a:solidFill>
              </a:rPr>
              <a:t> fécula: </a:t>
            </a:r>
            <a:r>
              <a:rPr lang="pt-BR" dirty="0" err="1"/>
              <a:t>pan</a:t>
            </a:r>
            <a:r>
              <a:rPr lang="pt-BR" dirty="0"/>
              <a:t> </a:t>
            </a:r>
            <a:r>
              <a:rPr lang="pt-BR" dirty="0" err="1"/>
              <a:t>multigranos</a:t>
            </a:r>
            <a:r>
              <a:rPr lang="pt-BR" dirty="0"/>
              <a:t>, arroz integral, </a:t>
            </a:r>
            <a:r>
              <a:rPr lang="pt-BR" dirty="0" err="1"/>
              <a:t>quínoa</a:t>
            </a:r>
            <a:r>
              <a:rPr lang="pt-BR" dirty="0"/>
              <a:t>, trigo para </a:t>
            </a:r>
            <a:r>
              <a:rPr lang="pt-BR" dirty="0" err="1"/>
              <a:t>kibbeh</a:t>
            </a:r>
            <a:r>
              <a:rPr lang="pt-BR" dirty="0"/>
              <a:t>, </a:t>
            </a:r>
            <a:r>
              <a:rPr lang="pt-BR" dirty="0" err="1"/>
              <a:t>avena</a:t>
            </a:r>
            <a:r>
              <a:rPr lang="pt-BR" dirty="0"/>
              <a:t>, </a:t>
            </a:r>
            <a:r>
              <a:rPr lang="pt-BR" dirty="0" err="1"/>
              <a:t>centeno</a:t>
            </a:r>
            <a:r>
              <a:rPr lang="pt-BR" dirty="0"/>
              <a:t>, </a:t>
            </a:r>
            <a:r>
              <a:rPr lang="pt-BR" dirty="0" err="1"/>
              <a:t>cebada</a:t>
            </a:r>
            <a:r>
              <a:rPr lang="pt-BR" dirty="0"/>
              <a:t>, </a:t>
            </a:r>
            <a:r>
              <a:rPr lang="pt-BR" dirty="0" err="1"/>
              <a:t>semillas</a:t>
            </a:r>
            <a:r>
              <a:rPr lang="pt-BR" dirty="0"/>
              <a:t> de </a:t>
            </a:r>
            <a:r>
              <a:rPr lang="pt-BR" dirty="0" err="1"/>
              <a:t>lino</a:t>
            </a:r>
            <a:r>
              <a:rPr lang="pt-BR" dirty="0"/>
              <a:t>, papas;</a:t>
            </a:r>
          </a:p>
          <a:p>
            <a:pPr>
              <a:spcBef>
                <a:spcPts val="1248"/>
              </a:spcBef>
              <a:spcAft>
                <a:spcPts val="1200"/>
              </a:spcAft>
            </a:pPr>
            <a:r>
              <a:rPr lang="pt-BR" b="1" dirty="0" err="1">
                <a:solidFill>
                  <a:srgbClr val="D83D61"/>
                </a:solidFill>
              </a:rPr>
              <a:t>Grasas</a:t>
            </a:r>
            <a:r>
              <a:rPr lang="pt-BR" b="1" dirty="0">
                <a:solidFill>
                  <a:srgbClr val="D83D61"/>
                </a:solidFill>
              </a:rPr>
              <a:t>: </a:t>
            </a:r>
            <a:r>
              <a:rPr lang="pt-BR" dirty="0" err="1"/>
              <a:t>castañas</a:t>
            </a:r>
            <a:r>
              <a:rPr lang="pt-BR" dirty="0"/>
              <a:t>, aceite de oliva, </a:t>
            </a:r>
            <a:r>
              <a:rPr lang="pt-BR" dirty="0" err="1"/>
              <a:t>aceitunas</a:t>
            </a:r>
            <a:r>
              <a:rPr lang="pt-BR" dirty="0"/>
              <a:t>;</a:t>
            </a:r>
          </a:p>
          <a:p>
            <a:pPr>
              <a:spcBef>
                <a:spcPts val="1248"/>
              </a:spcBef>
              <a:spcAft>
                <a:spcPts val="1200"/>
              </a:spcAft>
            </a:pPr>
            <a:r>
              <a:rPr lang="pt-BR" b="1" dirty="0" err="1">
                <a:solidFill>
                  <a:srgbClr val="D83D61"/>
                </a:solidFill>
              </a:rPr>
              <a:t>Legumbres</a:t>
            </a:r>
            <a:r>
              <a:rPr lang="pt-BR" b="1" dirty="0">
                <a:solidFill>
                  <a:srgbClr val="D83D61"/>
                </a:solidFill>
              </a:rPr>
              <a:t>: </a:t>
            </a:r>
            <a:r>
              <a:rPr lang="pt-BR" dirty="0"/>
              <a:t>crucíferas (</a:t>
            </a:r>
            <a:r>
              <a:rPr lang="pt-BR" dirty="0" err="1"/>
              <a:t>repollo</a:t>
            </a:r>
            <a:r>
              <a:rPr lang="pt-BR" dirty="0"/>
              <a:t>, </a:t>
            </a:r>
            <a:r>
              <a:rPr lang="pt-BR" dirty="0" err="1"/>
              <a:t>repollo</a:t>
            </a:r>
            <a:r>
              <a:rPr lang="pt-BR" dirty="0"/>
              <a:t> de </a:t>
            </a:r>
            <a:r>
              <a:rPr lang="pt-BR" dirty="0" err="1"/>
              <a:t>Bruselas</a:t>
            </a:r>
            <a:r>
              <a:rPr lang="pt-BR" dirty="0"/>
              <a:t>, brócolis, </a:t>
            </a:r>
            <a:r>
              <a:rPr lang="pt-BR" dirty="0" err="1"/>
              <a:t>coliflor</a:t>
            </a:r>
            <a:r>
              <a:rPr lang="pt-BR" dirty="0"/>
              <a:t>); </a:t>
            </a:r>
            <a:r>
              <a:rPr lang="pt-BR" dirty="0" err="1"/>
              <a:t>los</a:t>
            </a:r>
            <a:r>
              <a:rPr lang="pt-BR" dirty="0"/>
              <a:t> ricos </a:t>
            </a:r>
            <a:r>
              <a:rPr lang="pt-BR" dirty="0" err="1"/>
              <a:t>en</a:t>
            </a:r>
            <a:r>
              <a:rPr lang="pt-BR" dirty="0"/>
              <a:t> caroteno como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zanahoria</a:t>
            </a:r>
            <a:r>
              <a:rPr lang="pt-BR" dirty="0"/>
              <a:t>, batata, </a:t>
            </a:r>
            <a:r>
              <a:rPr lang="pt-BR" dirty="0" err="1"/>
              <a:t>ñame</a:t>
            </a:r>
            <a:r>
              <a:rPr lang="pt-BR" dirty="0"/>
              <a:t>, </a:t>
            </a:r>
            <a:r>
              <a:rPr lang="pt-BR" dirty="0" err="1"/>
              <a:t>zapallos</a:t>
            </a:r>
            <a:r>
              <a:rPr lang="pt-BR" dirty="0"/>
              <a:t>, </a:t>
            </a:r>
            <a:r>
              <a:rPr lang="pt-BR" dirty="0" err="1"/>
              <a:t>espinaca</a:t>
            </a:r>
            <a:r>
              <a:rPr lang="pt-BR" dirty="0"/>
              <a:t>;</a:t>
            </a:r>
          </a:p>
        </p:txBody>
      </p:sp>
      <p:pic>
        <p:nvPicPr>
          <p:cNvPr id="7" name="Espaço Reservado para Imagem 6">
            <a:extLst>
              <a:ext uri="{FF2B5EF4-FFF2-40B4-BE49-F238E27FC236}">
                <a16:creationId xmlns:a16="http://schemas.microsoft.com/office/drawing/2014/main" id="{EF2C43A5-6A6C-294F-A1FF-4E44E74DD01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2" b="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34162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894CAE58-40C7-5646-AF1E-7FFCA98286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BR" sz="2800" dirty="0"/>
              <a:t>alguns alimentos que possuem evidências científicas dos seus efeitos “anticâncer”: </a:t>
            </a:r>
          </a:p>
        </p:txBody>
      </p:sp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BE6A16B1-9C82-8D4D-8BA8-01CAD58749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pt-BR" b="1" dirty="0" err="1">
                <a:solidFill>
                  <a:srgbClr val="D83D61"/>
                </a:solidFill>
              </a:rPr>
              <a:t>Hongos</a:t>
            </a:r>
            <a:r>
              <a:rPr lang="pt-BR" b="1" dirty="0">
                <a:solidFill>
                  <a:srgbClr val="D83D61"/>
                </a:solidFill>
              </a:rPr>
              <a:t>: </a:t>
            </a:r>
            <a:r>
              <a:rPr lang="pt-BR" dirty="0" err="1"/>
              <a:t>shitake</a:t>
            </a:r>
            <a:r>
              <a:rPr lang="pt-BR" dirty="0"/>
              <a:t>, </a:t>
            </a:r>
            <a:r>
              <a:rPr lang="pt-BR" dirty="0" err="1"/>
              <a:t>portobello</a:t>
            </a:r>
            <a:r>
              <a:rPr lang="pt-BR" dirty="0"/>
              <a:t>, </a:t>
            </a:r>
            <a:r>
              <a:rPr lang="pt-BR" dirty="0" err="1"/>
              <a:t>champiñón</a:t>
            </a:r>
            <a:r>
              <a:rPr lang="pt-BR" dirty="0"/>
              <a:t> </a:t>
            </a:r>
            <a:r>
              <a:rPr lang="pt-BR" dirty="0" err="1"/>
              <a:t>común</a:t>
            </a:r>
            <a:r>
              <a:rPr lang="pt-BR" dirty="0"/>
              <a:t>;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pt-BR" b="1" dirty="0" err="1">
                <a:solidFill>
                  <a:srgbClr val="D83D61"/>
                </a:solidFill>
              </a:rPr>
              <a:t>Hierbas</a:t>
            </a:r>
            <a:r>
              <a:rPr lang="pt-BR" b="1" dirty="0">
                <a:solidFill>
                  <a:srgbClr val="D83D61"/>
                </a:solidFill>
              </a:rPr>
              <a:t>: </a:t>
            </a:r>
            <a:r>
              <a:rPr lang="pt-BR" dirty="0" err="1"/>
              <a:t>azafrán</a:t>
            </a:r>
            <a:r>
              <a:rPr lang="pt-BR" dirty="0"/>
              <a:t>, </a:t>
            </a:r>
            <a:r>
              <a:rPr lang="pt-BR" dirty="0" err="1"/>
              <a:t>mejorana</a:t>
            </a:r>
            <a:r>
              <a:rPr lang="pt-BR" dirty="0"/>
              <a:t>, orégano, </a:t>
            </a:r>
            <a:r>
              <a:rPr lang="pt-BR" dirty="0" err="1"/>
              <a:t>albahaca</a:t>
            </a:r>
            <a:r>
              <a:rPr lang="pt-BR" dirty="0"/>
              <a:t>, </a:t>
            </a:r>
            <a:r>
              <a:rPr lang="pt-BR" dirty="0" err="1"/>
              <a:t>romero</a:t>
            </a:r>
            <a:r>
              <a:rPr lang="pt-BR" dirty="0"/>
              <a:t>, </a:t>
            </a:r>
            <a:r>
              <a:rPr lang="pt-BR" dirty="0" err="1"/>
              <a:t>perejil</a:t>
            </a:r>
            <a:r>
              <a:rPr lang="pt-BR" dirty="0"/>
              <a:t>, </a:t>
            </a:r>
            <a:r>
              <a:rPr lang="pt-BR" dirty="0" err="1"/>
              <a:t>apio</a:t>
            </a:r>
            <a:r>
              <a:rPr lang="pt-BR" dirty="0"/>
              <a:t>, ajo, </a:t>
            </a:r>
            <a:r>
              <a:rPr lang="pt-BR" dirty="0" err="1"/>
              <a:t>cebolla</a:t>
            </a:r>
            <a:r>
              <a:rPr lang="pt-BR" dirty="0"/>
              <a:t>, </a:t>
            </a:r>
            <a:r>
              <a:rPr lang="pt-BR" dirty="0" err="1"/>
              <a:t>puerro</a:t>
            </a:r>
            <a:r>
              <a:rPr lang="pt-BR" dirty="0"/>
              <a:t>, </a:t>
            </a:r>
            <a:r>
              <a:rPr lang="pt-BR" dirty="0" err="1"/>
              <a:t>cebollín</a:t>
            </a:r>
            <a:r>
              <a:rPr lang="pt-BR" dirty="0"/>
              <a:t>, canela, </a:t>
            </a:r>
            <a:r>
              <a:rPr lang="pt-BR" dirty="0" err="1"/>
              <a:t>jengibre</a:t>
            </a:r>
            <a:r>
              <a:rPr lang="pt-BR" dirty="0"/>
              <a:t>;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pt-BR" b="1" dirty="0">
                <a:solidFill>
                  <a:srgbClr val="D83D61"/>
                </a:solidFill>
              </a:rPr>
              <a:t>Algas: </a:t>
            </a:r>
            <a:r>
              <a:rPr lang="pt-BR" dirty="0" err="1"/>
              <a:t>Nori</a:t>
            </a:r>
            <a:r>
              <a:rPr lang="pt-BR" dirty="0"/>
              <a:t>, </a:t>
            </a:r>
            <a:r>
              <a:rPr lang="pt-BR" dirty="0" err="1"/>
              <a:t>Kombu</a:t>
            </a:r>
            <a:r>
              <a:rPr lang="pt-BR" dirty="0"/>
              <a:t>, </a:t>
            </a:r>
            <a:r>
              <a:rPr lang="pt-BR" dirty="0" err="1"/>
              <a:t>Wakame</a:t>
            </a:r>
            <a:endParaRPr lang="pt-BR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pt-BR" b="1" dirty="0">
                <a:solidFill>
                  <a:srgbClr val="D83D61"/>
                </a:solidFill>
              </a:rPr>
              <a:t>Frutas: </a:t>
            </a:r>
            <a:r>
              <a:rPr lang="pt-BR" dirty="0"/>
              <a:t>frutos rojos (fresa, </a:t>
            </a:r>
            <a:r>
              <a:rPr lang="pt-BR" dirty="0" err="1"/>
              <a:t>frambuesa</a:t>
            </a:r>
            <a:r>
              <a:rPr lang="pt-BR" dirty="0"/>
              <a:t>, </a:t>
            </a:r>
            <a:r>
              <a:rPr lang="pt-BR" dirty="0" err="1"/>
              <a:t>arándano</a:t>
            </a:r>
            <a:r>
              <a:rPr lang="pt-BR" dirty="0"/>
              <a:t>, mora), </a:t>
            </a:r>
            <a:r>
              <a:rPr lang="pt-BR" dirty="0" err="1"/>
              <a:t>cereza</a:t>
            </a:r>
            <a:r>
              <a:rPr lang="pt-BR" dirty="0"/>
              <a:t>, cítricos (</a:t>
            </a:r>
            <a:r>
              <a:rPr lang="pt-BR" dirty="0" err="1"/>
              <a:t>naranja</a:t>
            </a:r>
            <a:r>
              <a:rPr lang="pt-BR" dirty="0"/>
              <a:t>, mandarina, </a:t>
            </a:r>
            <a:r>
              <a:rPr lang="pt-BR" dirty="0" err="1"/>
              <a:t>limón</a:t>
            </a:r>
            <a:r>
              <a:rPr lang="pt-BR" dirty="0"/>
              <a:t>, etc.), caqui, damasco, granada;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pt-BR" b="1" dirty="0" err="1">
                <a:solidFill>
                  <a:srgbClr val="D83D61"/>
                </a:solidFill>
              </a:rPr>
              <a:t>Nueces</a:t>
            </a:r>
            <a:r>
              <a:rPr lang="pt-BR" b="1" dirty="0">
                <a:solidFill>
                  <a:srgbClr val="D83D61"/>
                </a:solidFill>
              </a:rPr>
              <a:t>: </a:t>
            </a:r>
            <a:r>
              <a:rPr lang="pt-BR" dirty="0" err="1"/>
              <a:t>nueces</a:t>
            </a:r>
            <a:r>
              <a:rPr lang="pt-BR" dirty="0"/>
              <a:t>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avellanas</a:t>
            </a:r>
            <a:r>
              <a:rPr lang="pt-BR" dirty="0"/>
              <a:t>, </a:t>
            </a:r>
            <a:r>
              <a:rPr lang="pt-BR" dirty="0" err="1"/>
              <a:t>nuez</a:t>
            </a:r>
            <a:r>
              <a:rPr lang="pt-BR" dirty="0"/>
              <a:t> </a:t>
            </a:r>
            <a:r>
              <a:rPr lang="pt-BR" dirty="0" err="1"/>
              <a:t>pecan</a:t>
            </a:r>
            <a:r>
              <a:rPr lang="pt-BR" dirty="0"/>
              <a:t>, </a:t>
            </a:r>
            <a:r>
              <a:rPr lang="pt-BR" dirty="0" err="1"/>
              <a:t>almendras</a:t>
            </a:r>
            <a:r>
              <a:rPr lang="pt-BR" dirty="0"/>
              <a:t>, </a:t>
            </a:r>
            <a:r>
              <a:rPr lang="pt-BR" dirty="0" err="1"/>
              <a:t>castaña</a:t>
            </a:r>
            <a:r>
              <a:rPr lang="pt-BR" dirty="0"/>
              <a:t> de Brasil.. </a:t>
            </a:r>
          </a:p>
        </p:txBody>
      </p:sp>
      <p:pic>
        <p:nvPicPr>
          <p:cNvPr id="2" name="Espaço Reservado para Imagem 1">
            <a:extLst>
              <a:ext uri="{FF2B5EF4-FFF2-40B4-BE49-F238E27FC236}">
                <a16:creationId xmlns:a16="http://schemas.microsoft.com/office/drawing/2014/main" id="{B3B41C19-CB46-A647-B507-A8D0D8C8E4F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2" b="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645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6AAAED7B-14F2-AD49-8097-D873D17685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 La </a:t>
            </a:r>
            <a:r>
              <a:rPr lang="pt-BR" dirty="0" err="1"/>
              <a:t>alimentación</a:t>
            </a:r>
            <a:r>
              <a:rPr lang="pt-BR" dirty="0"/>
              <a:t> ideal </a:t>
            </a:r>
            <a:r>
              <a:rPr lang="pt-BR" dirty="0" err="1"/>
              <a:t>tiene</a:t>
            </a:r>
            <a:r>
              <a:rPr lang="pt-BR" dirty="0"/>
              <a:t> que ser entendida de </a:t>
            </a:r>
            <a:r>
              <a:rPr lang="pt-BR" dirty="0" err="1"/>
              <a:t>manera</a:t>
            </a:r>
            <a:r>
              <a:rPr lang="pt-BR" dirty="0"/>
              <a:t> más realista, </a:t>
            </a:r>
            <a:r>
              <a:rPr lang="pt-BR" dirty="0" err="1"/>
              <a:t>teniendo</a:t>
            </a:r>
            <a:r>
              <a:rPr lang="pt-BR" dirty="0"/>
              <a:t>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cuenta</a:t>
            </a:r>
            <a:r>
              <a:rPr lang="pt-BR" dirty="0"/>
              <a:t> </a:t>
            </a:r>
            <a:r>
              <a:rPr lang="pt-BR" dirty="0" err="1"/>
              <a:t>los</a:t>
            </a:r>
            <a:r>
              <a:rPr lang="pt-BR" dirty="0"/>
              <a:t> </a:t>
            </a:r>
            <a:r>
              <a:rPr lang="pt-BR" dirty="0" err="1"/>
              <a:t>efectos</a:t>
            </a:r>
            <a:r>
              <a:rPr lang="pt-BR" dirty="0"/>
              <a:t> de todos </a:t>
            </a:r>
            <a:r>
              <a:rPr lang="pt-BR" dirty="0" err="1"/>
              <a:t>los</a:t>
            </a:r>
            <a:r>
              <a:rPr lang="pt-BR" dirty="0"/>
              <a:t> nutrientes </a:t>
            </a:r>
            <a:r>
              <a:rPr lang="pt-BR" dirty="0" err="1"/>
              <a:t>cuando</a:t>
            </a:r>
            <a:r>
              <a:rPr lang="pt-BR" dirty="0"/>
              <a:t> </a:t>
            </a:r>
            <a:r>
              <a:rPr lang="pt-BR" dirty="0" err="1"/>
              <a:t>actúan</a:t>
            </a:r>
            <a:r>
              <a:rPr lang="pt-BR" dirty="0"/>
              <a:t> </a:t>
            </a:r>
            <a:r>
              <a:rPr lang="pt-BR" dirty="0" err="1"/>
              <a:t>en</a:t>
            </a:r>
            <a:r>
              <a:rPr lang="pt-BR" dirty="0"/>
              <a:t> conjunto.</a:t>
            </a:r>
          </a:p>
        </p:txBody>
      </p:sp>
      <p:pic>
        <p:nvPicPr>
          <p:cNvPr id="4" name="Espaço Reservado para Imagem 3">
            <a:extLst>
              <a:ext uri="{FF2B5EF4-FFF2-40B4-BE49-F238E27FC236}">
                <a16:creationId xmlns:a16="http://schemas.microsoft.com/office/drawing/2014/main" id="{669CC626-E898-9E43-960E-3598A97C9B9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2" b="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65912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BF416194-B62A-794E-995F-78D46EE93B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/>
              <a:t>PREGUNTAS PARA DISCUSIÓN</a:t>
            </a:r>
          </a:p>
        </p:txBody>
      </p:sp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422FE44E-B08A-264D-B968-E484642D69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pt-BR" dirty="0"/>
              <a:t>¿Por </a:t>
            </a:r>
            <a:r>
              <a:rPr lang="pt-BR" dirty="0" err="1"/>
              <a:t>qué</a:t>
            </a:r>
            <a:r>
              <a:rPr lang="pt-BR" dirty="0"/>
              <a:t> </a:t>
            </a:r>
            <a:r>
              <a:rPr lang="pt-BR" dirty="0" err="1"/>
              <a:t>desea</a:t>
            </a:r>
            <a:r>
              <a:rPr lang="pt-BR" dirty="0"/>
              <a:t> </a:t>
            </a:r>
            <a:r>
              <a:rPr lang="pt-BR" dirty="0" err="1"/>
              <a:t>usted</a:t>
            </a:r>
            <a:r>
              <a:rPr lang="pt-BR" dirty="0"/>
              <a:t> más </a:t>
            </a:r>
            <a:r>
              <a:rPr lang="pt-BR" dirty="0" err="1"/>
              <a:t>salud</a:t>
            </a:r>
            <a:r>
              <a:rPr lang="pt-BR" dirty="0"/>
              <a:t>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su</a:t>
            </a:r>
            <a:r>
              <a:rPr lang="pt-BR" dirty="0"/>
              <a:t> vida?</a:t>
            </a:r>
          </a:p>
          <a:p>
            <a:r>
              <a:rPr lang="pt-BR" dirty="0"/>
              <a:t>¿</a:t>
            </a:r>
            <a:r>
              <a:rPr lang="pt-BR" dirty="0" err="1"/>
              <a:t>Qué</a:t>
            </a:r>
            <a:r>
              <a:rPr lang="pt-BR" dirty="0"/>
              <a:t> </a:t>
            </a:r>
            <a:r>
              <a:rPr lang="pt-BR" dirty="0" err="1"/>
              <a:t>hará</a:t>
            </a:r>
            <a:r>
              <a:rPr lang="pt-BR" dirty="0"/>
              <a:t> </a:t>
            </a:r>
            <a:r>
              <a:rPr lang="pt-BR" dirty="0" err="1"/>
              <a:t>usted</a:t>
            </a:r>
            <a:r>
              <a:rPr lang="pt-BR" dirty="0"/>
              <a:t> para cambiar </a:t>
            </a:r>
            <a:r>
              <a:rPr lang="pt-BR" dirty="0" err="1"/>
              <a:t>su</a:t>
            </a:r>
            <a:r>
              <a:rPr lang="pt-BR" dirty="0"/>
              <a:t> estilo de vida?</a:t>
            </a:r>
          </a:p>
          <a:p>
            <a:r>
              <a:rPr lang="pt-BR" dirty="0"/>
              <a:t>¿</a:t>
            </a:r>
            <a:r>
              <a:rPr lang="pt-BR" dirty="0" err="1"/>
              <a:t>Qué</a:t>
            </a:r>
            <a:r>
              <a:rPr lang="pt-BR" dirty="0"/>
              <a:t> </a:t>
            </a:r>
            <a:r>
              <a:rPr lang="pt-BR" dirty="0" err="1"/>
              <a:t>prácticas</a:t>
            </a:r>
            <a:r>
              <a:rPr lang="pt-BR" dirty="0"/>
              <a:t> de estilo de vida </a:t>
            </a:r>
            <a:r>
              <a:rPr lang="pt-BR" dirty="0" err="1"/>
              <a:t>ayudan</a:t>
            </a:r>
            <a:r>
              <a:rPr lang="pt-BR" dirty="0"/>
              <a:t> a </a:t>
            </a:r>
            <a:r>
              <a:rPr lang="pt-BR" dirty="0" err="1"/>
              <a:t>disminuir</a:t>
            </a:r>
            <a:r>
              <a:rPr lang="pt-BR" dirty="0"/>
              <a:t> </a:t>
            </a:r>
            <a:r>
              <a:rPr lang="pt-BR" dirty="0" err="1"/>
              <a:t>el</a:t>
            </a:r>
            <a:r>
              <a:rPr lang="pt-BR" dirty="0"/>
              <a:t> </a:t>
            </a:r>
            <a:r>
              <a:rPr lang="pt-BR" dirty="0" err="1"/>
              <a:t>riesgo</a:t>
            </a:r>
            <a:r>
              <a:rPr lang="pt-BR" dirty="0"/>
              <a:t> de </a:t>
            </a:r>
            <a:r>
              <a:rPr lang="pt-BR" dirty="0" err="1"/>
              <a:t>cáncer</a:t>
            </a:r>
            <a:r>
              <a:rPr lang="pt-BR" dirty="0"/>
              <a:t>?</a:t>
            </a:r>
          </a:p>
          <a:p>
            <a:r>
              <a:rPr lang="pt-BR" dirty="0"/>
              <a:t>Discuta </a:t>
            </a:r>
            <a:r>
              <a:rPr lang="pt-BR" dirty="0" err="1"/>
              <a:t>maneras</a:t>
            </a:r>
            <a:r>
              <a:rPr lang="pt-BR" dirty="0"/>
              <a:t> </a:t>
            </a:r>
            <a:r>
              <a:rPr lang="pt-BR" dirty="0" err="1"/>
              <a:t>prácticas</a:t>
            </a:r>
            <a:r>
              <a:rPr lang="pt-BR" dirty="0"/>
              <a:t> de incluir más alimentos que </a:t>
            </a:r>
            <a:r>
              <a:rPr lang="pt-BR" dirty="0" err="1"/>
              <a:t>combaten</a:t>
            </a:r>
            <a:r>
              <a:rPr lang="pt-BR" dirty="0"/>
              <a:t> </a:t>
            </a:r>
            <a:r>
              <a:rPr lang="pt-BR" dirty="0" err="1"/>
              <a:t>el</a:t>
            </a:r>
            <a:r>
              <a:rPr lang="pt-BR" dirty="0"/>
              <a:t> </a:t>
            </a:r>
            <a:r>
              <a:rPr lang="pt-BR" dirty="0" err="1"/>
              <a:t>cáncer</a:t>
            </a:r>
            <a:r>
              <a:rPr lang="pt-BR" dirty="0"/>
              <a:t>. </a:t>
            </a:r>
          </a:p>
        </p:txBody>
      </p:sp>
      <p:pic>
        <p:nvPicPr>
          <p:cNvPr id="8" name="Espaço Reservado para Imagem 7">
            <a:extLst>
              <a:ext uri="{FF2B5EF4-FFF2-40B4-BE49-F238E27FC236}">
                <a16:creationId xmlns:a16="http://schemas.microsoft.com/office/drawing/2014/main" id="{590ED391-07D6-5246-A8E9-A569AFAFE9F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 t="14265" b="1426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10972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B59A3A-7C87-C549-B083-ADE8FDEECF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Salmo 32: 8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B9DEB3E-F1E2-744B-8386-A5A7BDD9B7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err="1"/>
              <a:t>Recuerde</a:t>
            </a:r>
            <a:r>
              <a:rPr lang="pt-BR" dirty="0"/>
              <a:t>: “Te </a:t>
            </a:r>
            <a:r>
              <a:rPr lang="pt-BR" dirty="0" err="1"/>
              <a:t>haré</a:t>
            </a:r>
            <a:r>
              <a:rPr lang="pt-BR" dirty="0"/>
              <a:t> entender, </a:t>
            </a:r>
            <a:r>
              <a:rPr lang="pt-BR" dirty="0" err="1"/>
              <a:t>y</a:t>
            </a:r>
            <a:r>
              <a:rPr lang="pt-BR" dirty="0"/>
              <a:t> te </a:t>
            </a:r>
            <a:r>
              <a:rPr lang="pt-BR" dirty="0" err="1"/>
              <a:t>enseñaré</a:t>
            </a:r>
            <a:r>
              <a:rPr lang="pt-BR" dirty="0"/>
              <a:t> </a:t>
            </a:r>
            <a:r>
              <a:rPr lang="pt-BR" dirty="0" err="1"/>
              <a:t>el</a:t>
            </a:r>
            <a:r>
              <a:rPr lang="pt-BR" dirty="0"/>
              <a:t> </a:t>
            </a:r>
            <a:r>
              <a:rPr lang="pt-BR" dirty="0" err="1"/>
              <a:t>camino</a:t>
            </a:r>
            <a:r>
              <a:rPr lang="pt-BR" dirty="0"/>
              <a:t> </a:t>
            </a:r>
            <a:r>
              <a:rPr lang="pt-BR" dirty="0" err="1"/>
              <a:t>en</a:t>
            </a:r>
            <a:r>
              <a:rPr lang="pt-BR" dirty="0"/>
              <a:t> que </a:t>
            </a:r>
            <a:r>
              <a:rPr lang="pt-BR" dirty="0" err="1"/>
              <a:t>debes</a:t>
            </a:r>
            <a:r>
              <a:rPr lang="pt-BR" dirty="0"/>
              <a:t> andar; sobre ti </a:t>
            </a:r>
            <a:r>
              <a:rPr lang="pt-BR" dirty="0" err="1"/>
              <a:t>fijaré</a:t>
            </a:r>
            <a:r>
              <a:rPr lang="pt-BR" dirty="0"/>
              <a:t> mis </a:t>
            </a:r>
            <a:r>
              <a:rPr lang="pt-BR" dirty="0" err="1"/>
              <a:t>ojos</a:t>
            </a:r>
            <a:r>
              <a:rPr lang="pt-BR" dirty="0"/>
              <a:t>” </a:t>
            </a:r>
          </a:p>
        </p:txBody>
      </p:sp>
      <p:pic>
        <p:nvPicPr>
          <p:cNvPr id="6" name="Espaço Reservado para Imagem 5">
            <a:extLst>
              <a:ext uri="{FF2B5EF4-FFF2-40B4-BE49-F238E27FC236}">
                <a16:creationId xmlns:a16="http://schemas.microsoft.com/office/drawing/2014/main" id="{C24A8994-11E4-9D4C-817E-35EEDA78E3F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70607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2318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F3C695EA-F644-3345-8A55-B6EF2283CB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actualidad</a:t>
            </a:r>
            <a:r>
              <a:rPr lang="pt-BR" dirty="0"/>
              <a:t> </a:t>
            </a:r>
            <a:r>
              <a:rPr lang="pt-BR" dirty="0" err="1"/>
              <a:t>vivimos</a:t>
            </a:r>
            <a:r>
              <a:rPr lang="pt-BR" dirty="0"/>
              <a:t>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un</a:t>
            </a:r>
            <a:r>
              <a:rPr lang="pt-BR" dirty="0"/>
              <a:t> momento de </a:t>
            </a:r>
            <a:r>
              <a:rPr lang="pt-BR" dirty="0" err="1"/>
              <a:t>la</a:t>
            </a:r>
            <a:r>
              <a:rPr lang="pt-BR" dirty="0"/>
              <a:t> historia de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humanidad</a:t>
            </a:r>
            <a:r>
              <a:rPr lang="pt-BR" dirty="0"/>
              <a:t>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el</a:t>
            </a:r>
            <a:r>
              <a:rPr lang="pt-BR" dirty="0"/>
              <a:t> que </a:t>
            </a:r>
            <a:r>
              <a:rPr lang="pt-BR" dirty="0" err="1"/>
              <a:t>hay</a:t>
            </a:r>
            <a:r>
              <a:rPr lang="pt-BR" dirty="0"/>
              <a:t> más personas que </a:t>
            </a:r>
            <a:r>
              <a:rPr lang="pt-BR" dirty="0" err="1"/>
              <a:t>mueren</a:t>
            </a:r>
            <a:r>
              <a:rPr lang="pt-BR" dirty="0"/>
              <a:t> de </a:t>
            </a:r>
            <a:r>
              <a:rPr lang="pt-BR" dirty="0" err="1"/>
              <a:t>enfermedades</a:t>
            </a:r>
            <a:r>
              <a:rPr lang="pt-BR" dirty="0"/>
              <a:t> relacionadas al consumo </a:t>
            </a:r>
            <a:r>
              <a:rPr lang="pt-BR" dirty="0" err="1"/>
              <a:t>excesivo</a:t>
            </a:r>
            <a:r>
              <a:rPr lang="pt-BR" dirty="0"/>
              <a:t> de comida que personas que </a:t>
            </a:r>
            <a:r>
              <a:rPr lang="pt-BR" dirty="0" err="1"/>
              <a:t>mueren</a:t>
            </a:r>
            <a:r>
              <a:rPr lang="pt-BR" dirty="0"/>
              <a:t> de </a:t>
            </a:r>
            <a:r>
              <a:rPr lang="pt-BR" dirty="0" err="1"/>
              <a:t>hambre</a:t>
            </a:r>
            <a:r>
              <a:rPr lang="pt-BR" dirty="0"/>
              <a:t>. </a:t>
            </a:r>
          </a:p>
        </p:txBody>
      </p:sp>
      <p:pic>
        <p:nvPicPr>
          <p:cNvPr id="4" name="Espaço Reservado para Imagem 3">
            <a:extLst>
              <a:ext uri="{FF2B5EF4-FFF2-40B4-BE49-F238E27FC236}">
                <a16:creationId xmlns:a16="http://schemas.microsoft.com/office/drawing/2014/main" id="{F26C9205-F05F-3643-8E3D-ACB38A88983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" r="34"/>
          <a:stretch/>
        </p:blipFill>
        <p:spPr/>
      </p:pic>
    </p:spTree>
    <p:extLst>
      <p:ext uri="{BB962C8B-B14F-4D97-AF65-F5344CB8AC3E}">
        <p14:creationId xmlns:p14="http://schemas.microsoft.com/office/powerpoint/2010/main" val="2038397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678266EA-07F1-A646-BCBA-1D57600C57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Es </a:t>
            </a:r>
            <a:r>
              <a:rPr lang="pt-BR" dirty="0" err="1"/>
              <a:t>un</a:t>
            </a:r>
            <a:r>
              <a:rPr lang="pt-BR" dirty="0"/>
              <a:t> </a:t>
            </a:r>
            <a:r>
              <a:rPr lang="pt-BR" dirty="0" err="1"/>
              <a:t>tiempo</a:t>
            </a:r>
            <a:r>
              <a:rPr lang="pt-BR" dirty="0"/>
              <a:t>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el</a:t>
            </a:r>
            <a:r>
              <a:rPr lang="pt-BR" dirty="0"/>
              <a:t> que está </a:t>
            </a:r>
            <a:r>
              <a:rPr lang="pt-BR" dirty="0" err="1"/>
              <a:t>probado</a:t>
            </a:r>
            <a:r>
              <a:rPr lang="pt-BR" dirty="0"/>
              <a:t> que </a:t>
            </a:r>
            <a:r>
              <a:rPr lang="pt-BR" dirty="0" err="1"/>
              <a:t>la</a:t>
            </a:r>
            <a:r>
              <a:rPr lang="pt-BR" dirty="0"/>
              <a:t> comida </a:t>
            </a:r>
            <a:r>
              <a:rPr lang="pt-BR" dirty="0" err="1"/>
              <a:t>puede</a:t>
            </a:r>
            <a:r>
              <a:rPr lang="pt-BR" dirty="0"/>
              <a:t> ser una </a:t>
            </a:r>
            <a:r>
              <a:rPr lang="pt-BR" dirty="0" err="1"/>
              <a:t>gran</a:t>
            </a:r>
            <a:r>
              <a:rPr lang="pt-BR" dirty="0"/>
              <a:t> aliada para una vida </a:t>
            </a:r>
            <a:r>
              <a:rPr lang="pt-BR" dirty="0" err="1"/>
              <a:t>saludable</a:t>
            </a:r>
            <a:r>
              <a:rPr lang="pt-BR" dirty="0"/>
              <a:t>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prevención</a:t>
            </a:r>
            <a:r>
              <a:rPr lang="pt-BR" dirty="0"/>
              <a:t> de </a:t>
            </a:r>
            <a:r>
              <a:rPr lang="pt-BR" dirty="0" err="1"/>
              <a:t>enfermedades</a:t>
            </a:r>
            <a:r>
              <a:rPr lang="pt-BR" dirty="0"/>
              <a:t>, pero ha causado </a:t>
            </a:r>
            <a:r>
              <a:rPr lang="pt-BR" dirty="0" err="1"/>
              <a:t>muchas</a:t>
            </a:r>
            <a:r>
              <a:rPr lang="pt-BR" dirty="0"/>
              <a:t> </a:t>
            </a:r>
            <a:r>
              <a:rPr lang="pt-BR" dirty="0" err="1"/>
              <a:t>enfermedades</a:t>
            </a:r>
            <a:r>
              <a:rPr lang="pt-BR" dirty="0"/>
              <a:t> crónicas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cáncer</a:t>
            </a:r>
            <a:r>
              <a:rPr lang="pt-BR" dirty="0"/>
              <a:t>. </a:t>
            </a:r>
          </a:p>
        </p:txBody>
      </p:sp>
      <p:pic>
        <p:nvPicPr>
          <p:cNvPr id="5" name="Espaço Reservado para Imagem 4">
            <a:extLst>
              <a:ext uri="{FF2B5EF4-FFF2-40B4-BE49-F238E27FC236}">
                <a16:creationId xmlns:a16="http://schemas.microsoft.com/office/drawing/2014/main" id="{7140805D-473E-654A-8DED-C55F716465C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" r="3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62062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A2642CD8-5FA9-5D46-9D06-A2CA27B4ED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ELECCIONES </a:t>
            </a:r>
            <a:r>
              <a:rPr lang="pt-BR" dirty="0" err="1"/>
              <a:t>Y</a:t>
            </a:r>
            <a:r>
              <a:rPr lang="pt-BR" dirty="0"/>
              <a:t> OBEDIENCIA </a:t>
            </a:r>
          </a:p>
        </p:txBody>
      </p:sp>
      <p:pic>
        <p:nvPicPr>
          <p:cNvPr id="21" name="Espaço Reservado para Imagem 20">
            <a:extLst>
              <a:ext uri="{FF2B5EF4-FFF2-40B4-BE49-F238E27FC236}">
                <a16:creationId xmlns:a16="http://schemas.microsoft.com/office/drawing/2014/main" id="{92F62711-CC9B-4A4B-B2F8-D41C2265C57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0" b="4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47343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2AEFA40B-5C78-DB48-92C9-36867D37E2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pt-BR" dirty="0"/>
              <a:t>Lea Génesis 2:16, 17. ¿Por </a:t>
            </a:r>
            <a:r>
              <a:rPr lang="pt-BR" dirty="0" err="1"/>
              <a:t>qué</a:t>
            </a:r>
            <a:r>
              <a:rPr lang="pt-BR" dirty="0"/>
              <a:t> </a:t>
            </a:r>
            <a:r>
              <a:rPr lang="pt-BR" dirty="0" err="1"/>
              <a:t>Dios</a:t>
            </a:r>
            <a:r>
              <a:rPr lang="pt-BR" dirty="0"/>
              <a:t> </a:t>
            </a:r>
            <a:r>
              <a:rPr lang="pt-BR" dirty="0" err="1"/>
              <a:t>colocó</a:t>
            </a:r>
            <a:r>
              <a:rPr lang="pt-BR" dirty="0"/>
              <a:t> </a:t>
            </a:r>
            <a:r>
              <a:rPr lang="pt-BR" dirty="0" err="1"/>
              <a:t>el</a:t>
            </a:r>
            <a:r>
              <a:rPr lang="pt-BR" dirty="0"/>
              <a:t> </a:t>
            </a:r>
            <a:r>
              <a:rPr lang="pt-BR" dirty="0" err="1"/>
              <a:t>árbol</a:t>
            </a:r>
            <a:r>
              <a:rPr lang="pt-BR" dirty="0"/>
              <a:t> </a:t>
            </a:r>
            <a:r>
              <a:rPr lang="pt-BR" dirty="0" err="1"/>
              <a:t>del</a:t>
            </a:r>
            <a:r>
              <a:rPr lang="pt-BR" dirty="0"/>
              <a:t> </a:t>
            </a:r>
            <a:r>
              <a:rPr lang="pt-BR" dirty="0" err="1"/>
              <a:t>conocimiento</a:t>
            </a:r>
            <a:r>
              <a:rPr lang="pt-BR" dirty="0"/>
              <a:t> </a:t>
            </a:r>
            <a:r>
              <a:rPr lang="pt-BR" dirty="0" err="1"/>
              <a:t>del</a:t>
            </a:r>
            <a:r>
              <a:rPr lang="pt-BR" dirty="0"/>
              <a:t> </a:t>
            </a:r>
            <a:r>
              <a:rPr lang="pt-BR" dirty="0" err="1"/>
              <a:t>bien</a:t>
            </a:r>
            <a:r>
              <a:rPr lang="pt-BR" dirty="0"/>
              <a:t>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del</a:t>
            </a:r>
            <a:r>
              <a:rPr lang="pt-BR" dirty="0"/>
              <a:t> mal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el</a:t>
            </a:r>
            <a:r>
              <a:rPr lang="pt-BR" dirty="0"/>
              <a:t> </a:t>
            </a:r>
            <a:r>
              <a:rPr lang="pt-BR" dirty="0" err="1"/>
              <a:t>Jardín</a:t>
            </a:r>
            <a:r>
              <a:rPr lang="pt-BR" dirty="0"/>
              <a:t> </a:t>
            </a:r>
            <a:r>
              <a:rPr lang="pt-BR" dirty="0" err="1"/>
              <a:t>del</a:t>
            </a:r>
            <a:r>
              <a:rPr lang="pt-BR" dirty="0"/>
              <a:t> </a:t>
            </a:r>
            <a:r>
              <a:rPr lang="pt-BR" dirty="0" err="1"/>
              <a:t>Edén</a:t>
            </a:r>
            <a:r>
              <a:rPr lang="pt-BR" dirty="0"/>
              <a:t>?</a:t>
            </a:r>
          </a:p>
        </p:txBody>
      </p:sp>
      <p:pic>
        <p:nvPicPr>
          <p:cNvPr id="6" name="Espaço Reservado para Imagem 5">
            <a:extLst>
              <a:ext uri="{FF2B5EF4-FFF2-40B4-BE49-F238E27FC236}">
                <a16:creationId xmlns:a16="http://schemas.microsoft.com/office/drawing/2014/main" id="{0954618B-69C3-B34C-BF04-C3493726E8C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1071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B22E2D1E-0109-D640-92AC-ACC51676C2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err="1"/>
              <a:t>Dios</a:t>
            </a:r>
            <a:r>
              <a:rPr lang="pt-BR" dirty="0"/>
              <a:t> </a:t>
            </a:r>
            <a:r>
              <a:rPr lang="pt-BR" dirty="0" err="1"/>
              <a:t>colocó</a:t>
            </a:r>
            <a:r>
              <a:rPr lang="pt-BR" dirty="0"/>
              <a:t> </a:t>
            </a:r>
            <a:r>
              <a:rPr lang="pt-BR" dirty="0" err="1"/>
              <a:t>el</a:t>
            </a:r>
            <a:r>
              <a:rPr lang="pt-BR" dirty="0"/>
              <a:t> </a:t>
            </a:r>
            <a:r>
              <a:rPr lang="pt-BR" dirty="0" err="1"/>
              <a:t>árbol</a:t>
            </a:r>
            <a:r>
              <a:rPr lang="pt-BR" dirty="0"/>
              <a:t> </a:t>
            </a:r>
            <a:r>
              <a:rPr lang="pt-BR" dirty="0" err="1"/>
              <a:t>del</a:t>
            </a:r>
            <a:r>
              <a:rPr lang="pt-BR" dirty="0"/>
              <a:t> </a:t>
            </a:r>
            <a:r>
              <a:rPr lang="pt-BR" dirty="0" err="1"/>
              <a:t>conocimiento</a:t>
            </a:r>
            <a:r>
              <a:rPr lang="pt-BR" dirty="0"/>
              <a:t> </a:t>
            </a:r>
            <a:r>
              <a:rPr lang="pt-BR" dirty="0" err="1"/>
              <a:t>del</a:t>
            </a:r>
            <a:r>
              <a:rPr lang="pt-BR" dirty="0"/>
              <a:t> </a:t>
            </a:r>
            <a:r>
              <a:rPr lang="pt-BR" dirty="0" err="1"/>
              <a:t>bien</a:t>
            </a:r>
            <a:r>
              <a:rPr lang="pt-BR" dirty="0"/>
              <a:t>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del</a:t>
            </a:r>
            <a:r>
              <a:rPr lang="pt-BR" dirty="0"/>
              <a:t> mal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el</a:t>
            </a:r>
            <a:r>
              <a:rPr lang="pt-BR" dirty="0"/>
              <a:t> </a:t>
            </a:r>
            <a:r>
              <a:rPr lang="pt-BR" dirty="0" err="1"/>
              <a:t>Jardín</a:t>
            </a:r>
            <a:r>
              <a:rPr lang="pt-BR" dirty="0"/>
              <a:t> </a:t>
            </a:r>
            <a:r>
              <a:rPr lang="pt-BR" dirty="0" err="1"/>
              <a:t>del</a:t>
            </a:r>
            <a:r>
              <a:rPr lang="pt-BR" dirty="0"/>
              <a:t> </a:t>
            </a:r>
            <a:r>
              <a:rPr lang="pt-BR" dirty="0" err="1"/>
              <a:t>Edén</a:t>
            </a:r>
            <a:r>
              <a:rPr lang="pt-BR" dirty="0"/>
              <a:t> para dar a </a:t>
            </a:r>
            <a:r>
              <a:rPr lang="pt-BR" dirty="0" err="1"/>
              <a:t>Adán</a:t>
            </a:r>
            <a:r>
              <a:rPr lang="pt-BR" dirty="0"/>
              <a:t> </a:t>
            </a:r>
            <a:r>
              <a:rPr lang="pt-BR" dirty="0" err="1"/>
              <a:t>y</a:t>
            </a:r>
            <a:r>
              <a:rPr lang="pt-BR" dirty="0"/>
              <a:t> Eva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posibilidad</a:t>
            </a:r>
            <a:r>
              <a:rPr lang="pt-BR" dirty="0"/>
              <a:t> de </a:t>
            </a:r>
            <a:r>
              <a:rPr lang="pt-BR" dirty="0" err="1"/>
              <a:t>elegir</a:t>
            </a:r>
            <a:r>
              <a:rPr lang="pt-BR" dirty="0"/>
              <a:t> </a:t>
            </a:r>
            <a:r>
              <a:rPr lang="pt-BR" dirty="0" err="1"/>
              <a:t>obedecerlo</a:t>
            </a:r>
            <a:r>
              <a:rPr lang="pt-BR" dirty="0"/>
              <a:t> o no.</a:t>
            </a:r>
          </a:p>
        </p:txBody>
      </p:sp>
      <p:pic>
        <p:nvPicPr>
          <p:cNvPr id="4" name="Espaço Reservado para Imagem 3">
            <a:extLst>
              <a:ext uri="{FF2B5EF4-FFF2-40B4-BE49-F238E27FC236}">
                <a16:creationId xmlns:a16="http://schemas.microsoft.com/office/drawing/2014/main" id="{748AB697-2213-B149-8E3E-B7FEC187A33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2" b="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19319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31FDF2F-3243-5448-9041-19870F192F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dirty="0" err="1"/>
              <a:t>Hoy</a:t>
            </a:r>
            <a:r>
              <a:rPr lang="pt-BR" dirty="0"/>
              <a:t> cada uno de </a:t>
            </a:r>
            <a:r>
              <a:rPr lang="pt-BR" dirty="0" err="1"/>
              <a:t>nosotros</a:t>
            </a:r>
            <a:r>
              <a:rPr lang="pt-BR" dirty="0"/>
              <a:t> </a:t>
            </a:r>
            <a:r>
              <a:rPr lang="pt-BR" dirty="0" err="1"/>
              <a:t>también</a:t>
            </a:r>
            <a:r>
              <a:rPr lang="pt-BR" dirty="0"/>
              <a:t> </a:t>
            </a:r>
            <a:r>
              <a:rPr lang="pt-BR" dirty="0" err="1"/>
              <a:t>tiene</a:t>
            </a:r>
            <a:r>
              <a:rPr lang="pt-BR" dirty="0"/>
              <a:t>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oportunidad</a:t>
            </a:r>
            <a:r>
              <a:rPr lang="pt-BR" dirty="0"/>
              <a:t> de </a:t>
            </a:r>
            <a:r>
              <a:rPr lang="pt-BR" dirty="0" err="1"/>
              <a:t>elegir</a:t>
            </a:r>
            <a:r>
              <a:rPr lang="pt-BR" dirty="0"/>
              <a:t> alimentos que </a:t>
            </a:r>
            <a:r>
              <a:rPr lang="pt-BR" dirty="0" err="1"/>
              <a:t>conducen</a:t>
            </a:r>
            <a:r>
              <a:rPr lang="pt-BR" dirty="0"/>
              <a:t> a una vida </a:t>
            </a:r>
            <a:r>
              <a:rPr lang="pt-BR" dirty="0" err="1"/>
              <a:t>mejor</a:t>
            </a:r>
            <a:r>
              <a:rPr lang="pt-BR" dirty="0"/>
              <a:t> o a preferir </a:t>
            </a:r>
            <a:r>
              <a:rPr lang="pt-BR" dirty="0" err="1"/>
              <a:t>los</a:t>
            </a:r>
            <a:r>
              <a:rPr lang="pt-BR" dirty="0"/>
              <a:t> que </a:t>
            </a:r>
            <a:r>
              <a:rPr lang="pt-BR" dirty="0" err="1"/>
              <a:t>conducen</a:t>
            </a:r>
            <a:r>
              <a:rPr lang="pt-BR" dirty="0"/>
              <a:t> a una </a:t>
            </a:r>
            <a:r>
              <a:rPr lang="pt-BR" dirty="0" err="1"/>
              <a:t>muerte</a:t>
            </a:r>
            <a:r>
              <a:rPr lang="pt-BR" dirty="0"/>
              <a:t> prematura o a una vida </a:t>
            </a:r>
            <a:r>
              <a:rPr lang="pt-BR" dirty="0" err="1"/>
              <a:t>sin</a:t>
            </a:r>
            <a:r>
              <a:rPr lang="pt-BR" dirty="0"/>
              <a:t> </a:t>
            </a:r>
            <a:r>
              <a:rPr lang="pt-BR" dirty="0" err="1"/>
              <a:t>calidad</a:t>
            </a:r>
            <a:r>
              <a:rPr lang="pt-BR" dirty="0"/>
              <a:t>. </a:t>
            </a:r>
          </a:p>
        </p:txBody>
      </p:sp>
      <p:pic>
        <p:nvPicPr>
          <p:cNvPr id="7" name="Espaço Reservado para Imagem 6">
            <a:extLst>
              <a:ext uri="{FF2B5EF4-FFF2-40B4-BE49-F238E27FC236}">
                <a16:creationId xmlns:a16="http://schemas.microsoft.com/office/drawing/2014/main" id="{C1D18A47-5A96-9240-BC04-EF791CF7800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Espaço Reservado para Imagem 7">
            <a:extLst>
              <a:ext uri="{FF2B5EF4-FFF2-40B4-BE49-F238E27FC236}">
                <a16:creationId xmlns:a16="http://schemas.microsoft.com/office/drawing/2014/main" id="{88D22EF4-9F0F-4E4F-8126-96CD92B3F846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2" b="1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44914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Lesson 1 - Emotions_Portuguese_revisad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orbel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5F602CE5-5061-1949-82B8-1F5470E644DE}">
  <we:reference id="wa104379997" version="2.0.0.0" store="pt-BR" storeType="OMEX"/>
  <we:alternateReferences>
    <we:reference id="WA104379997" version="2.0.0.0" store="" storeType="OMEX"/>
  </we:alternateReferences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8" ma:contentTypeDescription="Crie um novo documento." ma:contentTypeScope="" ma:versionID="e667ed11a7dc85a5ce8aef94a7e3c0c4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86402b3dae7abd56f70f156dc023e281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LengthInSeconds xmlns="4d66254c-b8c0-4e16-9669-44d49c614d61" xsi:nil="true"/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Props1.xml><?xml version="1.0" encoding="utf-8"?>
<ds:datastoreItem xmlns:ds="http://schemas.openxmlformats.org/officeDocument/2006/customXml" ds:itemID="{CF1A3B6C-BDAC-4232-AD87-1A108D4DBD6F}"/>
</file>

<file path=customXml/itemProps2.xml><?xml version="1.0" encoding="utf-8"?>
<ds:datastoreItem xmlns:ds="http://schemas.openxmlformats.org/officeDocument/2006/customXml" ds:itemID="{58FA8AD6-F66D-4F3E-AF1D-A5804C81502F}"/>
</file>

<file path=customXml/itemProps3.xml><?xml version="1.0" encoding="utf-8"?>
<ds:datastoreItem xmlns:ds="http://schemas.openxmlformats.org/officeDocument/2006/customXml" ds:itemID="{C1726F17-5B76-439D-B71B-9554E99CD2D4}"/>
</file>

<file path=docProps/app.xml><?xml version="1.0" encoding="utf-8"?>
<Properties xmlns="http://schemas.openxmlformats.org/officeDocument/2006/extended-properties" xmlns:vt="http://schemas.openxmlformats.org/officeDocument/2006/docPropsVTypes">
  <Template>lección 9 - La Enfermedad Más Temida</Template>
  <TotalTime>2450</TotalTime>
  <Words>1894</Words>
  <Application>Microsoft Macintosh PowerPoint</Application>
  <PresentationFormat>Widescreen</PresentationFormat>
  <Paragraphs>88</Paragraphs>
  <Slides>39</Slides>
  <Notes>19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39</vt:i4>
      </vt:variant>
    </vt:vector>
  </HeadingPairs>
  <TitlesOfParts>
    <vt:vector size="43" baseType="lpstr">
      <vt:lpstr>Arial</vt:lpstr>
      <vt:lpstr>Calibri</vt:lpstr>
      <vt:lpstr>Corbel</vt:lpstr>
      <vt:lpstr>Lesson 1 - Emotions_Portuguese_revisada</vt:lpstr>
      <vt:lpstr>Apresentação do PowerPoint</vt:lpstr>
      <vt:lpstr>Lección |10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algunos alimentos que poseen evidencias científicas de sus efectos “anticancerígenos”</vt:lpstr>
      <vt:lpstr>alguns alimentos que possuem evidências científicas dos seus efeitos “anticâncer”: </vt:lpstr>
      <vt:lpstr>Apresentação do PowerPoint</vt:lpstr>
      <vt:lpstr>PREGUNTAS PARA DISCUSIÓN</vt:lpstr>
      <vt:lpstr>Salmo 32: 8</vt:lpstr>
      <vt:lpstr>Apresentação do PowerPoint</vt:lpstr>
    </vt:vector>
  </TitlesOfParts>
  <Company>7th Day Adventist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8 RESILIENCE</dc:title>
  <dc:creator>Raquel Arrais</dc:creator>
  <cp:lastModifiedBy>marcos aurelio gularte de castro</cp:lastModifiedBy>
  <cp:revision>66</cp:revision>
  <dcterms:created xsi:type="dcterms:W3CDTF">2014-03-07T15:27:17Z</dcterms:created>
  <dcterms:modified xsi:type="dcterms:W3CDTF">2020-12-21T13:45:26Z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lpwstr>4745200.00000000</vt:lpwstr>
  </property>
  <property fmtid="{D5CDD505-2E9C-101B-9397-08002B2CF9AE}" pid="3" name="ContentTypeId">
    <vt:lpwstr>0x010100624F9E3DF7FBAB4A9A6D824FE11CA10C</vt:lpwstr>
  </property>
  <property fmtid="{D5CDD505-2E9C-101B-9397-08002B2CF9AE}" pid="4" name="_SourceUrl">
    <vt:lpwstr/>
  </property>
  <property fmtid="{D5CDD505-2E9C-101B-9397-08002B2CF9AE}" pid="5" name="_SharedFileIndex">
    <vt:lpwstr/>
  </property>
  <property fmtid="{D5CDD505-2E9C-101B-9397-08002B2CF9AE}" pid="6" name="ComplianceAssetId">
    <vt:lpwstr/>
  </property>
  <property fmtid="{D5CDD505-2E9C-101B-9397-08002B2CF9AE}" pid="7" name="_ExtendedDescription">
    <vt:lpwstr/>
  </property>
  <property fmtid="{D5CDD505-2E9C-101B-9397-08002B2CF9AE}" pid="8" name="TriggerFlowInfo">
    <vt:lpwstr/>
  </property>
  <property fmtid="{D5CDD505-2E9C-101B-9397-08002B2CF9AE}" pid="9" name="MediaServiceImageTags">
    <vt:lpwstr/>
  </property>
</Properties>
</file>